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B_2EAD869F.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20"/>
  </p:notesMasterIdLst>
  <p:sldIdLst>
    <p:sldId id="312" r:id="rId2"/>
    <p:sldId id="313" r:id="rId3"/>
    <p:sldId id="314" r:id="rId4"/>
    <p:sldId id="272" r:id="rId5"/>
    <p:sldId id="284" r:id="rId6"/>
    <p:sldId id="292" r:id="rId7"/>
    <p:sldId id="258" r:id="rId8"/>
    <p:sldId id="310" r:id="rId9"/>
    <p:sldId id="308" r:id="rId10"/>
    <p:sldId id="309" r:id="rId11"/>
    <p:sldId id="295" r:id="rId12"/>
    <p:sldId id="297" r:id="rId13"/>
    <p:sldId id="315" r:id="rId14"/>
    <p:sldId id="283" r:id="rId15"/>
    <p:sldId id="317" r:id="rId16"/>
    <p:sldId id="318" r:id="rId17"/>
    <p:sldId id="311"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F0F236-28FC-180D-268A-9E76D49926C0}" name="Kai Wang" initials="KW" userId="S::kwan5200@uni.sydney.edu.au::55da6d73-bbb8-419a-a7c5-b4031bb4ff53" providerId="AD"/>
  <p188:author id="{D30EEB44-37A1-FB76-E344-BFB9A502D6EE}" name="Kai Wang" initials="KW" userId="Kai Wang" providerId="None"/>
  <p188:author id="{F941E769-99C3-CDE8-D6E9-83AD5F7987E3}" name="Sanket Srivastava" initials="SS" userId="S::ssri4213@uni.sydney.edu.au::61ecb307-9a31-4b93-96ad-4d95d6bf81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14F8E-6504-1349-A866-5F0BB74AD140}" v="3251" dt="2022-10-21T10:42:41.052"/>
    <p1510:client id="{7B6519F2-C9FC-7E7A-13A8-EDF7FB948A70}" v="6" dt="2022-10-21T04:30:27.200"/>
    <p1510:client id="{F9A9281D-29A9-4B35-A354-AEA4681E9169}" v="381" dt="2022-10-21T10:32:49.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8"/>
    <p:restoredTop sz="68026" autoAdjust="0"/>
  </p:normalViewPr>
  <p:slideViewPr>
    <p:cSldViewPr snapToGrid="0">
      <p:cViewPr varScale="1">
        <p:scale>
          <a:sx n="78" d="100"/>
          <a:sy n="78" d="100"/>
        </p:scale>
        <p:origin x="1860"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 Wang" userId="S::kwan5200@uni.sydney.edu.au::55da6d73-bbb8-419a-a7c5-b4031bb4ff53" providerId="AD" clId="Web-{4C084BCA-F521-B9AC-F520-7B4BF3B5AA60}"/>
    <pc:docChg chg="addSld modSld addMainMaster delMainMaster">
      <pc:chgData name="Kai Wang" userId="S::kwan5200@uni.sydney.edu.au::55da6d73-bbb8-419a-a7c5-b4031bb4ff53" providerId="AD" clId="Web-{4C084BCA-F521-B9AC-F520-7B4BF3B5AA60}" dt="2022-10-16T07:42:48.749" v="22" actId="1076"/>
      <pc:docMkLst>
        <pc:docMk/>
      </pc:docMkLst>
      <pc:sldChg chg="addSp delSp modSp mod setBg modClrScheme chgLayout">
        <pc:chgData name="Kai Wang" userId="S::kwan5200@uni.sydney.edu.au::55da6d73-bbb8-419a-a7c5-b4031bb4ff53" providerId="AD" clId="Web-{4C084BCA-F521-B9AC-F520-7B4BF3B5AA60}" dt="2022-10-16T04:58:32.066" v="6"/>
        <pc:sldMkLst>
          <pc:docMk/>
          <pc:sldMk cId="109857222" sldId="256"/>
        </pc:sldMkLst>
        <pc:spChg chg="mod ord">
          <ac:chgData name="Kai Wang" userId="S::kwan5200@uni.sydney.edu.au::55da6d73-bbb8-419a-a7c5-b4031bb4ff53" providerId="AD" clId="Web-{4C084BCA-F521-B9AC-F520-7B4BF3B5AA60}" dt="2022-10-16T04:58:32.066" v="6"/>
          <ac:spMkLst>
            <pc:docMk/>
            <pc:sldMk cId="109857222" sldId="256"/>
            <ac:spMk id="2" creationId="{00000000-0000-0000-0000-000000000000}"/>
          </ac:spMkLst>
        </pc:spChg>
        <pc:spChg chg="mod ord">
          <ac:chgData name="Kai Wang" userId="S::kwan5200@uni.sydney.edu.au::55da6d73-bbb8-419a-a7c5-b4031bb4ff53" providerId="AD" clId="Web-{4C084BCA-F521-B9AC-F520-7B4BF3B5AA60}" dt="2022-10-16T04:58:32.066" v="6"/>
          <ac:spMkLst>
            <pc:docMk/>
            <pc:sldMk cId="109857222" sldId="256"/>
            <ac:spMk id="3" creationId="{00000000-0000-0000-0000-000000000000}"/>
          </ac:spMkLst>
        </pc:spChg>
        <pc:spChg chg="add del">
          <ac:chgData name="Kai Wang" userId="S::kwan5200@uni.sydney.edu.au::55da6d73-bbb8-419a-a7c5-b4031bb4ff53" providerId="AD" clId="Web-{4C084BCA-F521-B9AC-F520-7B4BF3B5AA60}" dt="2022-10-16T04:58:31.972" v="5"/>
          <ac:spMkLst>
            <pc:docMk/>
            <pc:sldMk cId="109857222" sldId="256"/>
            <ac:spMk id="8" creationId="{A79A2E3A-88DD-4B27-909A-4031901CC83D}"/>
          </ac:spMkLst>
        </pc:spChg>
        <pc:spChg chg="add del">
          <ac:chgData name="Kai Wang" userId="S::kwan5200@uni.sydney.edu.au::55da6d73-bbb8-419a-a7c5-b4031bb4ff53" providerId="AD" clId="Web-{4C084BCA-F521-B9AC-F520-7B4BF3B5AA60}" dt="2022-10-16T04:58:31.972" v="5"/>
          <ac:spMkLst>
            <pc:docMk/>
            <pc:sldMk cId="109857222" sldId="256"/>
            <ac:spMk id="10" creationId="{22FC9FC5-AE70-47F7-97E7-DD8418F0D44B}"/>
          </ac:spMkLst>
        </pc:spChg>
        <pc:spChg chg="add">
          <ac:chgData name="Kai Wang" userId="S::kwan5200@uni.sydney.edu.au::55da6d73-bbb8-419a-a7c5-b4031bb4ff53" providerId="AD" clId="Web-{4C084BCA-F521-B9AC-F520-7B4BF3B5AA60}" dt="2022-10-16T04:58:32.066" v="6"/>
          <ac:spMkLst>
            <pc:docMk/>
            <pc:sldMk cId="109857222" sldId="256"/>
            <ac:spMk id="14" creationId="{D3B96F23-8753-4C46-B0E7-444CF5F18BEB}"/>
          </ac:spMkLst>
        </pc:spChg>
        <pc:cxnChg chg="add del">
          <ac:chgData name="Kai Wang" userId="S::kwan5200@uni.sydney.edu.au::55da6d73-bbb8-419a-a7c5-b4031bb4ff53" providerId="AD" clId="Web-{4C084BCA-F521-B9AC-F520-7B4BF3B5AA60}" dt="2022-10-16T04:58:31.972" v="5"/>
          <ac:cxnSpMkLst>
            <pc:docMk/>
            <pc:sldMk cId="109857222" sldId="256"/>
            <ac:cxnSpMk id="12" creationId="{BB6211A9-0224-42CE-8B84-2223FD5FA59B}"/>
          </ac:cxnSpMkLst>
        </pc:cxnChg>
        <pc:cxnChg chg="add">
          <ac:chgData name="Kai Wang" userId="S::kwan5200@uni.sydney.edu.au::55da6d73-bbb8-419a-a7c5-b4031bb4ff53" providerId="AD" clId="Web-{4C084BCA-F521-B9AC-F520-7B4BF3B5AA60}" dt="2022-10-16T04:58:32.066" v="6"/>
          <ac:cxnSpMkLst>
            <pc:docMk/>
            <pc:sldMk cId="109857222" sldId="256"/>
            <ac:cxnSpMk id="15" creationId="{E32FBEEC-2018-4C8E-9F88-AE744C23D9A8}"/>
          </ac:cxnSpMkLst>
        </pc:cxnChg>
      </pc:sldChg>
      <pc:sldChg chg="addSp modSp mod setBg modClrScheme addAnim chgLayout">
        <pc:chgData name="Kai Wang" userId="S::kwan5200@uni.sydney.edu.au::55da6d73-bbb8-419a-a7c5-b4031bb4ff53" providerId="AD" clId="Web-{4C084BCA-F521-B9AC-F520-7B4BF3B5AA60}" dt="2022-10-16T04:58:18.300" v="3"/>
        <pc:sldMkLst>
          <pc:docMk/>
          <pc:sldMk cId="2892822368" sldId="257"/>
        </pc:sldMkLst>
        <pc:spChg chg="mod ord">
          <ac:chgData name="Kai Wang" userId="S::kwan5200@uni.sydney.edu.au::55da6d73-bbb8-419a-a7c5-b4031bb4ff53" providerId="AD" clId="Web-{4C084BCA-F521-B9AC-F520-7B4BF3B5AA60}" dt="2022-10-16T04:58:18.300" v="2"/>
          <ac:spMkLst>
            <pc:docMk/>
            <pc:sldMk cId="2892822368" sldId="257"/>
            <ac:spMk id="2" creationId="{FE67C545-29B4-3B7D-3D68-E4AB10F4D6A8}"/>
          </ac:spMkLst>
        </pc:spChg>
        <pc:spChg chg="mod ord">
          <ac:chgData name="Kai Wang" userId="S::kwan5200@uni.sydney.edu.au::55da6d73-bbb8-419a-a7c5-b4031bb4ff53" providerId="AD" clId="Web-{4C084BCA-F521-B9AC-F520-7B4BF3B5AA60}" dt="2022-10-16T04:58:18.300" v="2"/>
          <ac:spMkLst>
            <pc:docMk/>
            <pc:sldMk cId="2892822368" sldId="257"/>
            <ac:spMk id="3" creationId="{D8351CDA-B518-264D-FB37-3133C191EF62}"/>
          </ac:spMkLst>
        </pc:spChg>
        <pc:picChg chg="add">
          <ac:chgData name="Kai Wang" userId="S::kwan5200@uni.sydney.edu.au::55da6d73-bbb8-419a-a7c5-b4031bb4ff53" providerId="AD" clId="Web-{4C084BCA-F521-B9AC-F520-7B4BF3B5AA60}" dt="2022-10-16T04:58:18.300" v="2"/>
          <ac:picMkLst>
            <pc:docMk/>
            <pc:sldMk cId="2892822368" sldId="257"/>
            <ac:picMk id="5" creationId="{E84DAE45-B039-438B-36AA-AB61E99A581C}"/>
          </ac:picMkLst>
        </pc:picChg>
      </pc:sldChg>
      <pc:sldChg chg="modSp mod modClrScheme chgLayout">
        <pc:chgData name="Kai Wang" userId="S::kwan5200@uni.sydney.edu.au::55da6d73-bbb8-419a-a7c5-b4031bb4ff53" providerId="AD" clId="Web-{4C084BCA-F521-B9AC-F520-7B4BF3B5AA60}" dt="2022-10-16T04:58:12.706" v="1"/>
        <pc:sldMkLst>
          <pc:docMk/>
          <pc:sldMk cId="288516328" sldId="258"/>
        </pc:sldMkLst>
        <pc:spChg chg="mod ord">
          <ac:chgData name="Kai Wang" userId="S::kwan5200@uni.sydney.edu.au::55da6d73-bbb8-419a-a7c5-b4031bb4ff53" providerId="AD" clId="Web-{4C084BCA-F521-B9AC-F520-7B4BF3B5AA60}" dt="2022-10-16T04:58:12.706" v="1"/>
          <ac:spMkLst>
            <pc:docMk/>
            <pc:sldMk cId="288516328" sldId="258"/>
            <ac:spMk id="2" creationId="{1156968C-8926-B5A3-F082-AE9183E70DF5}"/>
          </ac:spMkLst>
        </pc:spChg>
        <pc:spChg chg="mod ord">
          <ac:chgData name="Kai Wang" userId="S::kwan5200@uni.sydney.edu.au::55da6d73-bbb8-419a-a7c5-b4031bb4ff53" providerId="AD" clId="Web-{4C084BCA-F521-B9AC-F520-7B4BF3B5AA60}" dt="2022-10-16T04:58:12.706" v="1"/>
          <ac:spMkLst>
            <pc:docMk/>
            <pc:sldMk cId="288516328" sldId="258"/>
            <ac:spMk id="3" creationId="{8F1FBF76-FA63-CCCB-776F-18FB5D43859E}"/>
          </ac:spMkLst>
        </pc:spChg>
      </pc:sldChg>
      <pc:sldChg chg="modSp mod modClrScheme chgLayout">
        <pc:chgData name="Kai Wang" userId="S::kwan5200@uni.sydney.edu.au::55da6d73-bbb8-419a-a7c5-b4031bb4ff53" providerId="AD" clId="Web-{4C084BCA-F521-B9AC-F520-7B4BF3B5AA60}" dt="2022-10-16T07:13:56.198" v="9" actId="20577"/>
        <pc:sldMkLst>
          <pc:docMk/>
          <pc:sldMk cId="2252379452" sldId="259"/>
        </pc:sldMkLst>
        <pc:spChg chg="mod ord">
          <ac:chgData name="Kai Wang" userId="S::kwan5200@uni.sydney.edu.au::55da6d73-bbb8-419a-a7c5-b4031bb4ff53" providerId="AD" clId="Web-{4C084BCA-F521-B9AC-F520-7B4BF3B5AA60}" dt="2022-10-16T04:58:12.706" v="1"/>
          <ac:spMkLst>
            <pc:docMk/>
            <pc:sldMk cId="2252379452" sldId="259"/>
            <ac:spMk id="2" creationId="{3E735D39-E364-C153-8C9B-7A2DEFE210F5}"/>
          </ac:spMkLst>
        </pc:spChg>
        <pc:spChg chg="mod ord">
          <ac:chgData name="Kai Wang" userId="S::kwan5200@uni.sydney.edu.au::55da6d73-bbb8-419a-a7c5-b4031bb4ff53" providerId="AD" clId="Web-{4C084BCA-F521-B9AC-F520-7B4BF3B5AA60}" dt="2022-10-16T07:13:56.198" v="9" actId="20577"/>
          <ac:spMkLst>
            <pc:docMk/>
            <pc:sldMk cId="2252379452" sldId="259"/>
            <ac:spMk id="3" creationId="{93C87717-B520-1FA5-8838-EB9CCC90C494}"/>
          </ac:spMkLst>
        </pc:spChg>
      </pc:sldChg>
      <pc:sldChg chg="modSp mod modClrScheme chgLayout">
        <pc:chgData name="Kai Wang" userId="S::kwan5200@uni.sydney.edu.au::55da6d73-bbb8-419a-a7c5-b4031bb4ff53" providerId="AD" clId="Web-{4C084BCA-F521-B9AC-F520-7B4BF3B5AA60}" dt="2022-10-16T07:42:48.749" v="22" actId="1076"/>
        <pc:sldMkLst>
          <pc:docMk/>
          <pc:sldMk cId="1837922142" sldId="260"/>
        </pc:sldMkLst>
        <pc:spChg chg="mod ord">
          <ac:chgData name="Kai Wang" userId="S::kwan5200@uni.sydney.edu.au::55da6d73-bbb8-419a-a7c5-b4031bb4ff53" providerId="AD" clId="Web-{4C084BCA-F521-B9AC-F520-7B4BF3B5AA60}" dt="2022-10-16T07:42:44.609" v="21" actId="1076"/>
          <ac:spMkLst>
            <pc:docMk/>
            <pc:sldMk cId="1837922142" sldId="260"/>
            <ac:spMk id="2" creationId="{43E4818B-8C91-8600-FBBC-D7A594ED85AB}"/>
          </ac:spMkLst>
        </pc:spChg>
        <pc:spChg chg="mod ord">
          <ac:chgData name="Kai Wang" userId="S::kwan5200@uni.sydney.edu.au::55da6d73-bbb8-419a-a7c5-b4031bb4ff53" providerId="AD" clId="Web-{4C084BCA-F521-B9AC-F520-7B4BF3B5AA60}" dt="2022-10-16T07:42:48.749" v="22" actId="1076"/>
          <ac:spMkLst>
            <pc:docMk/>
            <pc:sldMk cId="1837922142" sldId="260"/>
            <ac:spMk id="3" creationId="{5AC973D6-9D14-3352-BA88-0C4ECAF0EC9B}"/>
          </ac:spMkLst>
        </pc:spChg>
      </pc:sldChg>
      <pc:sldChg chg="modSp mod modClrScheme chgLayout">
        <pc:chgData name="Kai Wang" userId="S::kwan5200@uni.sydney.edu.au::55da6d73-bbb8-419a-a7c5-b4031bb4ff53" providerId="AD" clId="Web-{4C084BCA-F521-B9AC-F520-7B4BF3B5AA60}" dt="2022-10-16T04:58:12.706" v="1"/>
        <pc:sldMkLst>
          <pc:docMk/>
          <pc:sldMk cId="3450404940" sldId="261"/>
        </pc:sldMkLst>
        <pc:spChg chg="mod ord">
          <ac:chgData name="Kai Wang" userId="S::kwan5200@uni.sydney.edu.au::55da6d73-bbb8-419a-a7c5-b4031bb4ff53" providerId="AD" clId="Web-{4C084BCA-F521-B9AC-F520-7B4BF3B5AA60}" dt="2022-10-16T04:58:12.706" v="1"/>
          <ac:spMkLst>
            <pc:docMk/>
            <pc:sldMk cId="3450404940" sldId="261"/>
            <ac:spMk id="2" creationId="{14F15741-FA70-FD86-0586-7C613CB4B529}"/>
          </ac:spMkLst>
        </pc:spChg>
        <pc:spChg chg="mod ord">
          <ac:chgData name="Kai Wang" userId="S::kwan5200@uni.sydney.edu.au::55da6d73-bbb8-419a-a7c5-b4031bb4ff53" providerId="AD" clId="Web-{4C084BCA-F521-B9AC-F520-7B4BF3B5AA60}" dt="2022-10-16T04:58:12.706" v="1"/>
          <ac:spMkLst>
            <pc:docMk/>
            <pc:sldMk cId="3450404940" sldId="261"/>
            <ac:spMk id="3" creationId="{92607D2C-48BE-DBA9-94DB-06B8607D2927}"/>
          </ac:spMkLst>
        </pc:spChg>
      </pc:sldChg>
      <pc:sldChg chg="modSp mod modClrScheme chgLayout">
        <pc:chgData name="Kai Wang" userId="S::kwan5200@uni.sydney.edu.au::55da6d73-bbb8-419a-a7c5-b4031bb4ff53" providerId="AD" clId="Web-{4C084BCA-F521-B9AC-F520-7B4BF3B5AA60}" dt="2022-10-16T04:58:12.706" v="1"/>
        <pc:sldMkLst>
          <pc:docMk/>
          <pc:sldMk cId="1561773125" sldId="262"/>
        </pc:sldMkLst>
        <pc:spChg chg="mod ord">
          <ac:chgData name="Kai Wang" userId="S::kwan5200@uni.sydney.edu.au::55da6d73-bbb8-419a-a7c5-b4031bb4ff53" providerId="AD" clId="Web-{4C084BCA-F521-B9AC-F520-7B4BF3B5AA60}" dt="2022-10-16T04:58:12.706" v="1"/>
          <ac:spMkLst>
            <pc:docMk/>
            <pc:sldMk cId="1561773125" sldId="262"/>
            <ac:spMk id="2" creationId="{8428372A-CBB4-9C60-1CA1-B6B1E82C82CA}"/>
          </ac:spMkLst>
        </pc:spChg>
        <pc:spChg chg="mod ord">
          <ac:chgData name="Kai Wang" userId="S::kwan5200@uni.sydney.edu.au::55da6d73-bbb8-419a-a7c5-b4031bb4ff53" providerId="AD" clId="Web-{4C084BCA-F521-B9AC-F520-7B4BF3B5AA60}" dt="2022-10-16T04:58:12.706" v="1"/>
          <ac:spMkLst>
            <pc:docMk/>
            <pc:sldMk cId="1561773125" sldId="262"/>
            <ac:spMk id="3" creationId="{86771783-2D3B-571D-C358-133A5A0E1489}"/>
          </ac:spMkLst>
        </pc:spChg>
      </pc:sldChg>
      <pc:sldChg chg="modSp mod modClrScheme chgLayout">
        <pc:chgData name="Kai Wang" userId="S::kwan5200@uni.sydney.edu.au::55da6d73-bbb8-419a-a7c5-b4031bb4ff53" providerId="AD" clId="Web-{4C084BCA-F521-B9AC-F520-7B4BF3B5AA60}" dt="2022-10-16T04:58:12.706" v="1"/>
        <pc:sldMkLst>
          <pc:docMk/>
          <pc:sldMk cId="2059383391" sldId="263"/>
        </pc:sldMkLst>
        <pc:spChg chg="mod ord">
          <ac:chgData name="Kai Wang" userId="S::kwan5200@uni.sydney.edu.au::55da6d73-bbb8-419a-a7c5-b4031bb4ff53" providerId="AD" clId="Web-{4C084BCA-F521-B9AC-F520-7B4BF3B5AA60}" dt="2022-10-16T04:58:12.706" v="1"/>
          <ac:spMkLst>
            <pc:docMk/>
            <pc:sldMk cId="2059383391" sldId="263"/>
            <ac:spMk id="2" creationId="{A56347A7-A509-90E4-E7E2-5DCE727A1B67}"/>
          </ac:spMkLst>
        </pc:spChg>
        <pc:spChg chg="mod ord">
          <ac:chgData name="Kai Wang" userId="S::kwan5200@uni.sydney.edu.au::55da6d73-bbb8-419a-a7c5-b4031bb4ff53" providerId="AD" clId="Web-{4C084BCA-F521-B9AC-F520-7B4BF3B5AA60}" dt="2022-10-16T04:58:12.706" v="1"/>
          <ac:spMkLst>
            <pc:docMk/>
            <pc:sldMk cId="2059383391" sldId="263"/>
            <ac:spMk id="3" creationId="{BAE90319-36A3-7B7F-1106-64916A7BEF77}"/>
          </ac:spMkLst>
        </pc:spChg>
      </pc:sldChg>
      <pc:sldChg chg="modSp mod modClrScheme chgLayout">
        <pc:chgData name="Kai Wang" userId="S::kwan5200@uni.sydney.edu.au::55da6d73-bbb8-419a-a7c5-b4031bb4ff53" providerId="AD" clId="Web-{4C084BCA-F521-B9AC-F520-7B4BF3B5AA60}" dt="2022-10-16T04:58:12.706" v="1"/>
        <pc:sldMkLst>
          <pc:docMk/>
          <pc:sldMk cId="1906014829" sldId="264"/>
        </pc:sldMkLst>
        <pc:spChg chg="mod ord">
          <ac:chgData name="Kai Wang" userId="S::kwan5200@uni.sydney.edu.au::55da6d73-bbb8-419a-a7c5-b4031bb4ff53" providerId="AD" clId="Web-{4C084BCA-F521-B9AC-F520-7B4BF3B5AA60}" dt="2022-10-16T04:58:12.706" v="1"/>
          <ac:spMkLst>
            <pc:docMk/>
            <pc:sldMk cId="1906014829" sldId="264"/>
            <ac:spMk id="2" creationId="{D07D1116-C3D4-4CB4-2AA1-ADFD6603118D}"/>
          </ac:spMkLst>
        </pc:spChg>
      </pc:sldChg>
      <pc:sldChg chg="modSp new">
        <pc:chgData name="Kai Wang" userId="S::kwan5200@uni.sydney.edu.au::55da6d73-bbb8-419a-a7c5-b4031bb4ff53" providerId="AD" clId="Web-{4C084BCA-F521-B9AC-F520-7B4BF3B5AA60}" dt="2022-10-16T07:14:07.292" v="11" actId="20577"/>
        <pc:sldMkLst>
          <pc:docMk/>
          <pc:sldMk cId="1389657789" sldId="265"/>
        </pc:sldMkLst>
        <pc:spChg chg="mod">
          <ac:chgData name="Kai Wang" userId="S::kwan5200@uni.sydney.edu.au::55da6d73-bbb8-419a-a7c5-b4031bb4ff53" providerId="AD" clId="Web-{4C084BCA-F521-B9AC-F520-7B4BF3B5AA60}" dt="2022-10-16T07:14:07.292" v="11" actId="20577"/>
          <ac:spMkLst>
            <pc:docMk/>
            <pc:sldMk cId="1389657789" sldId="265"/>
            <ac:spMk id="2" creationId="{39754D83-FBD2-9EB8-0DF5-8EC127C2611C}"/>
          </ac:spMkLst>
        </pc:spChg>
      </pc:sldChg>
      <pc:sldChg chg="modSp new">
        <pc:chgData name="Kai Wang" userId="S::kwan5200@uni.sydney.edu.au::55da6d73-bbb8-419a-a7c5-b4031bb4ff53" providerId="AD" clId="Web-{4C084BCA-F521-B9AC-F520-7B4BF3B5AA60}" dt="2022-10-16T07:14:17.432" v="13" actId="20577"/>
        <pc:sldMkLst>
          <pc:docMk/>
          <pc:sldMk cId="3271648987" sldId="266"/>
        </pc:sldMkLst>
        <pc:spChg chg="mod">
          <ac:chgData name="Kai Wang" userId="S::kwan5200@uni.sydney.edu.au::55da6d73-bbb8-419a-a7c5-b4031bb4ff53" providerId="AD" clId="Web-{4C084BCA-F521-B9AC-F520-7B4BF3B5AA60}" dt="2022-10-16T07:14:17.432" v="13" actId="20577"/>
          <ac:spMkLst>
            <pc:docMk/>
            <pc:sldMk cId="3271648987" sldId="266"/>
            <ac:spMk id="2" creationId="{D19E4897-EC61-0E29-AC1A-23F0A0AC272D}"/>
          </ac:spMkLst>
        </pc:spChg>
      </pc:sldChg>
      <pc:sldChg chg="modSp new">
        <pc:chgData name="Kai Wang" userId="S::kwan5200@uni.sydney.edu.au::55da6d73-bbb8-419a-a7c5-b4031bb4ff53" providerId="AD" clId="Web-{4C084BCA-F521-B9AC-F520-7B4BF3B5AA60}" dt="2022-10-16T07:14:29.401" v="20" actId="20577"/>
        <pc:sldMkLst>
          <pc:docMk/>
          <pc:sldMk cId="148232358" sldId="267"/>
        </pc:sldMkLst>
        <pc:spChg chg="mod">
          <ac:chgData name="Kai Wang" userId="S::kwan5200@uni.sydney.edu.au::55da6d73-bbb8-419a-a7c5-b4031bb4ff53" providerId="AD" clId="Web-{4C084BCA-F521-B9AC-F520-7B4BF3B5AA60}" dt="2022-10-16T07:14:29.401" v="20" actId="20577"/>
          <ac:spMkLst>
            <pc:docMk/>
            <pc:sldMk cId="148232358" sldId="267"/>
            <ac:spMk id="2" creationId="{42409386-6534-4861-DD23-17D0801EFEC5}"/>
          </ac:spMkLst>
        </pc:spChg>
      </pc:sldChg>
      <pc:sldMasterChg chg="del delSldLayout">
        <pc:chgData name="Kai Wang" userId="S::kwan5200@uni.sydney.edu.au::55da6d73-bbb8-419a-a7c5-b4031bb4ff53" providerId="AD" clId="Web-{4C084BCA-F521-B9AC-F520-7B4BF3B5AA60}" dt="2022-10-16T04:58:00.565" v="0"/>
        <pc:sldMasterMkLst>
          <pc:docMk/>
          <pc:sldMasterMk cId="2460954070" sldId="2147483660"/>
        </pc:sldMasterMkLst>
        <pc:sldLayoutChg chg="del">
          <pc:chgData name="Kai Wang" userId="S::kwan5200@uni.sydney.edu.au::55da6d73-bbb8-419a-a7c5-b4031bb4ff53" providerId="AD" clId="Web-{4C084BCA-F521-B9AC-F520-7B4BF3B5AA60}" dt="2022-10-16T04:58:00.565" v="0"/>
          <pc:sldLayoutMkLst>
            <pc:docMk/>
            <pc:sldMasterMk cId="2460954070" sldId="2147483660"/>
            <pc:sldLayoutMk cId="2385387890" sldId="2147483661"/>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949138452" sldId="2147483662"/>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2591524520" sldId="2147483663"/>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1203092039" sldId="2147483664"/>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3733172339" sldId="2147483665"/>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3210312558" sldId="2147483666"/>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3146388984" sldId="2147483667"/>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3171841454" sldId="2147483668"/>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1718958274" sldId="2147483669"/>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2202905451" sldId="2147483670"/>
          </pc:sldLayoutMkLst>
        </pc:sldLayoutChg>
        <pc:sldLayoutChg chg="del">
          <pc:chgData name="Kai Wang" userId="S::kwan5200@uni.sydney.edu.au::55da6d73-bbb8-419a-a7c5-b4031bb4ff53" providerId="AD" clId="Web-{4C084BCA-F521-B9AC-F520-7B4BF3B5AA60}" dt="2022-10-16T04:58:00.565" v="0"/>
          <pc:sldLayoutMkLst>
            <pc:docMk/>
            <pc:sldMasterMk cId="2460954070" sldId="2147483660"/>
            <pc:sldLayoutMk cId="3479445657" sldId="2147483671"/>
          </pc:sldLayoutMkLst>
        </pc:sldLayoutChg>
      </pc:sldMasterChg>
      <pc:sldMasterChg chg="add del addSldLayout delSldLayout modSldLayout">
        <pc:chgData name="Kai Wang" userId="S::kwan5200@uni.sydney.edu.au::55da6d73-bbb8-419a-a7c5-b4031bb4ff53" providerId="AD" clId="Web-{4C084BCA-F521-B9AC-F520-7B4BF3B5AA60}" dt="2022-10-16T04:58:12.706" v="1"/>
        <pc:sldMasterMkLst>
          <pc:docMk/>
          <pc:sldMasterMk cId="3234549915" sldId="2147483672"/>
        </pc:sldMasterMkLst>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06127799" sldId="2147483673"/>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453469923" sldId="2147483674"/>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1078253166" sldId="2147483675"/>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2998063735" sldId="2147483676"/>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1818687646" sldId="2147483677"/>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2171725926" sldId="2147483678"/>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715926543" sldId="2147483679"/>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760176590" sldId="2147483680"/>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600119079" sldId="2147483681"/>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535698020" sldId="2147483682"/>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1946468923" sldId="2147483683"/>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765450366" sldId="2147483684"/>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3248566393" sldId="2147483685"/>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1883561080" sldId="2147483686"/>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2095981868" sldId="2147483687"/>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2767285123" sldId="2147483688"/>
          </pc:sldLayoutMkLst>
        </pc:sldLayoutChg>
        <pc:sldLayoutChg chg="add del mod replId">
          <pc:chgData name="Kai Wang" userId="S::kwan5200@uni.sydney.edu.au::55da6d73-bbb8-419a-a7c5-b4031bb4ff53" providerId="AD" clId="Web-{4C084BCA-F521-B9AC-F520-7B4BF3B5AA60}" dt="2022-10-16T04:58:12.706" v="1"/>
          <pc:sldLayoutMkLst>
            <pc:docMk/>
            <pc:sldMasterMk cId="3234549915" sldId="2147483672"/>
            <pc:sldLayoutMk cId="2672553553" sldId="2147483689"/>
          </pc:sldLayoutMkLst>
        </pc:sldLayoutChg>
      </pc:sldMasterChg>
      <pc:sldMasterChg chg="add addSldLayout modSldLayout">
        <pc:chgData name="Kai Wang" userId="S::kwan5200@uni.sydney.edu.au::55da6d73-bbb8-419a-a7c5-b4031bb4ff53" providerId="AD" clId="Web-{4C084BCA-F521-B9AC-F520-7B4BF3B5AA60}" dt="2022-10-16T04:58:12.706" v="1"/>
        <pc:sldMasterMkLst>
          <pc:docMk/>
          <pc:sldMasterMk cId="2807219555" sldId="2147483690"/>
        </pc:sldMasterMkLst>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471901874" sldId="2147483691"/>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311140334" sldId="2147483692"/>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2547664064" sldId="2147483693"/>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1980090218" sldId="2147483694"/>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990775613" sldId="2147483695"/>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828879176" sldId="2147483696"/>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709078078" sldId="2147483697"/>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2876733978" sldId="2147483698"/>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2199583923" sldId="2147483699"/>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004017525" sldId="2147483700"/>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1718006404" sldId="2147483701"/>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766446350" sldId="2147483702"/>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665388654" sldId="2147483703"/>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1877629762" sldId="2147483704"/>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416837865" sldId="2147483705"/>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3963259388" sldId="2147483706"/>
          </pc:sldLayoutMkLst>
        </pc:sldLayoutChg>
        <pc:sldLayoutChg chg="add mod replId">
          <pc:chgData name="Kai Wang" userId="S::kwan5200@uni.sydney.edu.au::55da6d73-bbb8-419a-a7c5-b4031bb4ff53" providerId="AD" clId="Web-{4C084BCA-F521-B9AC-F520-7B4BF3B5AA60}" dt="2022-10-16T04:58:12.706" v="1"/>
          <pc:sldLayoutMkLst>
            <pc:docMk/>
            <pc:sldMasterMk cId="2807219555" sldId="2147483690"/>
            <pc:sldLayoutMk cId="944263130" sldId="2147483707"/>
          </pc:sldLayoutMkLst>
        </pc:sldLayoutChg>
      </pc:sldMasterChg>
    </pc:docChg>
  </pc:docChgLst>
  <pc:docChgLst>
    <pc:chgData name="Sanket Srivastava" userId="S::ssri4213@uni.sydney.edu.au::61ecb307-9a31-4b93-96ad-4d95d6bf810e" providerId="AD" clId="Web-{95FE8649-7296-6368-6DB3-37A3ABEA9862}"/>
    <pc:docChg chg="addSld delSld modSld sldOrd">
      <pc:chgData name="Sanket Srivastava" userId="S::ssri4213@uni.sydney.edu.au::61ecb307-9a31-4b93-96ad-4d95d6bf810e" providerId="AD" clId="Web-{95FE8649-7296-6368-6DB3-37A3ABEA9862}" dt="2022-10-17T04:12:23.905" v="354"/>
      <pc:docMkLst>
        <pc:docMk/>
      </pc:docMkLst>
      <pc:sldChg chg="addSp delSp modSp">
        <pc:chgData name="Sanket Srivastava" userId="S::ssri4213@uni.sydney.edu.au::61ecb307-9a31-4b93-96ad-4d95d6bf810e" providerId="AD" clId="Web-{95FE8649-7296-6368-6DB3-37A3ABEA9862}" dt="2022-10-17T04:11:41.264" v="353"/>
        <pc:sldMkLst>
          <pc:docMk/>
          <pc:sldMk cId="2892822368" sldId="257"/>
        </pc:sldMkLst>
        <pc:spChg chg="add del mod">
          <ac:chgData name="Sanket Srivastava" userId="S::ssri4213@uni.sydney.edu.au::61ecb307-9a31-4b93-96ad-4d95d6bf810e" providerId="AD" clId="Web-{95FE8649-7296-6368-6DB3-37A3ABEA9862}" dt="2022-10-17T04:11:40.811" v="352"/>
          <ac:spMkLst>
            <pc:docMk/>
            <pc:sldMk cId="2892822368" sldId="257"/>
            <ac:spMk id="6" creationId="{92AD70A9-A269-5E76-B571-27AF9A25C560}"/>
          </ac:spMkLst>
        </pc:spChg>
        <pc:spChg chg="add">
          <ac:chgData name="Sanket Srivastava" userId="S::ssri4213@uni.sydney.edu.au::61ecb307-9a31-4b93-96ad-4d95d6bf810e" providerId="AD" clId="Web-{95FE8649-7296-6368-6DB3-37A3ABEA9862}" dt="2022-10-17T04:11:41.264" v="353"/>
          <ac:spMkLst>
            <pc:docMk/>
            <pc:sldMk cId="2892822368" sldId="257"/>
            <ac:spMk id="8" creationId="{2B13706F-2557-B198-6E61-707933163DAB}"/>
          </ac:spMkLst>
        </pc:spChg>
      </pc:sldChg>
      <pc:sldChg chg="ord">
        <pc:chgData name="Sanket Srivastava" userId="S::ssri4213@uni.sydney.edu.au::61ecb307-9a31-4b93-96ad-4d95d6bf810e" providerId="AD" clId="Web-{95FE8649-7296-6368-6DB3-37A3ABEA9862}" dt="2022-10-17T04:12:23.905" v="354"/>
        <pc:sldMkLst>
          <pc:docMk/>
          <pc:sldMk cId="1837922142" sldId="260"/>
        </pc:sldMkLst>
      </pc:sldChg>
      <pc:sldChg chg="addSp delSp modSp">
        <pc:chgData name="Sanket Srivastava" userId="S::ssri4213@uni.sydney.edu.au::61ecb307-9a31-4b93-96ad-4d95d6bf810e" providerId="AD" clId="Web-{95FE8649-7296-6368-6DB3-37A3ABEA9862}" dt="2022-10-17T03:57:24.649" v="56"/>
        <pc:sldMkLst>
          <pc:docMk/>
          <pc:sldMk cId="3450404940" sldId="261"/>
        </pc:sldMkLst>
        <pc:spChg chg="mod">
          <ac:chgData name="Sanket Srivastava" userId="S::ssri4213@uni.sydney.edu.au::61ecb307-9a31-4b93-96ad-4d95d6bf810e" providerId="AD" clId="Web-{95FE8649-7296-6368-6DB3-37A3ABEA9862}" dt="2022-10-17T03:57:18.352" v="52" actId="20577"/>
          <ac:spMkLst>
            <pc:docMk/>
            <pc:sldMk cId="3450404940" sldId="261"/>
            <ac:spMk id="2" creationId="{14F15741-FA70-FD86-0586-7C613CB4B529}"/>
          </ac:spMkLst>
        </pc:spChg>
        <pc:spChg chg="del mod">
          <ac:chgData name="Sanket Srivastava" userId="S::ssri4213@uni.sydney.edu.au::61ecb307-9a31-4b93-96ad-4d95d6bf810e" providerId="AD" clId="Web-{95FE8649-7296-6368-6DB3-37A3ABEA9862}" dt="2022-10-17T03:57:20.743" v="53"/>
          <ac:spMkLst>
            <pc:docMk/>
            <pc:sldMk cId="3450404940" sldId="261"/>
            <ac:spMk id="3" creationId="{92607D2C-48BE-DBA9-94DB-06B8607D2927}"/>
          </ac:spMkLst>
        </pc:spChg>
        <pc:spChg chg="add del mod">
          <ac:chgData name="Sanket Srivastava" userId="S::ssri4213@uni.sydney.edu.au::61ecb307-9a31-4b93-96ad-4d95d6bf810e" providerId="AD" clId="Web-{95FE8649-7296-6368-6DB3-37A3ABEA9862}" dt="2022-10-17T03:57:24.649" v="56"/>
          <ac:spMkLst>
            <pc:docMk/>
            <pc:sldMk cId="3450404940" sldId="261"/>
            <ac:spMk id="5" creationId="{7EECA7A2-DCB3-4D07-69CA-C441281226D4}"/>
          </ac:spMkLst>
        </pc:spChg>
        <pc:spChg chg="add">
          <ac:chgData name="Sanket Srivastava" userId="S::ssri4213@uni.sydney.edu.au::61ecb307-9a31-4b93-96ad-4d95d6bf810e" providerId="AD" clId="Web-{95FE8649-7296-6368-6DB3-37A3ABEA9862}" dt="2022-10-17T03:57:20.977" v="54"/>
          <ac:spMkLst>
            <pc:docMk/>
            <pc:sldMk cId="3450404940" sldId="261"/>
            <ac:spMk id="7" creationId="{F98CEC95-27D3-FC8D-D4D6-8F93CD64079B}"/>
          </ac:spMkLst>
        </pc:spChg>
      </pc:sldChg>
      <pc:sldChg chg="modSp del">
        <pc:chgData name="Sanket Srivastava" userId="S::ssri4213@uni.sydney.edu.au::61ecb307-9a31-4b93-96ad-4d95d6bf810e" providerId="AD" clId="Web-{95FE8649-7296-6368-6DB3-37A3ABEA9862}" dt="2022-10-17T03:57:32.930" v="57"/>
        <pc:sldMkLst>
          <pc:docMk/>
          <pc:sldMk cId="1561773125" sldId="262"/>
        </pc:sldMkLst>
        <pc:spChg chg="mod">
          <ac:chgData name="Sanket Srivastava" userId="S::ssri4213@uni.sydney.edu.au::61ecb307-9a31-4b93-96ad-4d95d6bf810e" providerId="AD" clId="Web-{95FE8649-7296-6368-6DB3-37A3ABEA9862}" dt="2022-10-17T03:55:27.146" v="11" actId="20577"/>
          <ac:spMkLst>
            <pc:docMk/>
            <pc:sldMk cId="1561773125" sldId="262"/>
            <ac:spMk id="3" creationId="{86771783-2D3B-571D-C358-133A5A0E1489}"/>
          </ac:spMkLst>
        </pc:spChg>
      </pc:sldChg>
      <pc:sldChg chg="modSp">
        <pc:chgData name="Sanket Srivastava" userId="S::ssri4213@uni.sydney.edu.au::61ecb307-9a31-4b93-96ad-4d95d6bf810e" providerId="AD" clId="Web-{95FE8649-7296-6368-6DB3-37A3ABEA9862}" dt="2022-10-17T03:55:39.646" v="15" actId="20577"/>
        <pc:sldMkLst>
          <pc:docMk/>
          <pc:sldMk cId="1906014829" sldId="264"/>
        </pc:sldMkLst>
        <pc:spChg chg="mod">
          <ac:chgData name="Sanket Srivastava" userId="S::ssri4213@uni.sydney.edu.au::61ecb307-9a31-4b93-96ad-4d95d6bf810e" providerId="AD" clId="Web-{95FE8649-7296-6368-6DB3-37A3ABEA9862}" dt="2022-10-17T03:55:39.646" v="15" actId="20577"/>
          <ac:spMkLst>
            <pc:docMk/>
            <pc:sldMk cId="1906014829" sldId="264"/>
            <ac:spMk id="2" creationId="{D07D1116-C3D4-4CB4-2AA1-ADFD6603118D}"/>
          </ac:spMkLst>
        </pc:spChg>
      </pc:sldChg>
      <pc:sldChg chg="modSp">
        <pc:chgData name="Sanket Srivastava" userId="S::ssri4213@uni.sydney.edu.au::61ecb307-9a31-4b93-96ad-4d95d6bf810e" providerId="AD" clId="Web-{95FE8649-7296-6368-6DB3-37A3ABEA9862}" dt="2022-10-17T04:04:21.956" v="243" actId="20577"/>
        <pc:sldMkLst>
          <pc:docMk/>
          <pc:sldMk cId="1389657789" sldId="265"/>
        </pc:sldMkLst>
        <pc:spChg chg="mod">
          <ac:chgData name="Sanket Srivastava" userId="S::ssri4213@uni.sydney.edu.au::61ecb307-9a31-4b93-96ad-4d95d6bf810e" providerId="AD" clId="Web-{95FE8649-7296-6368-6DB3-37A3ABEA9862}" dt="2022-10-17T04:04:21.956" v="243" actId="20577"/>
          <ac:spMkLst>
            <pc:docMk/>
            <pc:sldMk cId="1389657789" sldId="265"/>
            <ac:spMk id="3" creationId="{5E7D7229-025D-2FD5-A08E-3C227F0B3D29}"/>
          </ac:spMkLst>
        </pc:spChg>
      </pc:sldChg>
      <pc:sldChg chg="modSp">
        <pc:chgData name="Sanket Srivastava" userId="S::ssri4213@uni.sydney.edu.au::61ecb307-9a31-4b93-96ad-4d95d6bf810e" providerId="AD" clId="Web-{95FE8649-7296-6368-6DB3-37A3ABEA9862}" dt="2022-10-17T04:03:17.658" v="228" actId="20577"/>
        <pc:sldMkLst>
          <pc:docMk/>
          <pc:sldMk cId="3271648987" sldId="266"/>
        </pc:sldMkLst>
        <pc:spChg chg="mod">
          <ac:chgData name="Sanket Srivastava" userId="S::ssri4213@uni.sydney.edu.au::61ecb307-9a31-4b93-96ad-4d95d6bf810e" providerId="AD" clId="Web-{95FE8649-7296-6368-6DB3-37A3ABEA9862}" dt="2022-10-17T04:03:17.658" v="228" actId="20577"/>
          <ac:spMkLst>
            <pc:docMk/>
            <pc:sldMk cId="3271648987" sldId="266"/>
            <ac:spMk id="3" creationId="{0C7C6EF0-0C2C-0B13-483E-B5701A9EACB4}"/>
          </ac:spMkLst>
        </pc:spChg>
      </pc:sldChg>
      <pc:sldChg chg="modSp">
        <pc:chgData name="Sanket Srivastava" userId="S::ssri4213@uni.sydney.edu.au::61ecb307-9a31-4b93-96ad-4d95d6bf810e" providerId="AD" clId="Web-{95FE8649-7296-6368-6DB3-37A3ABEA9862}" dt="2022-10-17T04:02:28.578" v="178" actId="20577"/>
        <pc:sldMkLst>
          <pc:docMk/>
          <pc:sldMk cId="148232358" sldId="267"/>
        </pc:sldMkLst>
        <pc:spChg chg="mod">
          <ac:chgData name="Sanket Srivastava" userId="S::ssri4213@uni.sydney.edu.au::61ecb307-9a31-4b93-96ad-4d95d6bf810e" providerId="AD" clId="Web-{95FE8649-7296-6368-6DB3-37A3ABEA9862}" dt="2022-10-17T04:02:28.578" v="178" actId="20577"/>
          <ac:spMkLst>
            <pc:docMk/>
            <pc:sldMk cId="148232358" sldId="267"/>
            <ac:spMk id="3" creationId="{31673909-CD6F-22FA-52E9-BD619AE58E3F}"/>
          </ac:spMkLst>
        </pc:spChg>
      </pc:sldChg>
      <pc:sldChg chg="addSp delSp modSp new">
        <pc:chgData name="Sanket Srivastava" userId="S::ssri4213@uni.sydney.edu.au::61ecb307-9a31-4b93-96ad-4d95d6bf810e" providerId="AD" clId="Web-{95FE8649-7296-6368-6DB3-37A3ABEA9862}" dt="2022-10-17T03:57:12.602" v="48"/>
        <pc:sldMkLst>
          <pc:docMk/>
          <pc:sldMk cId="3687350921" sldId="268"/>
        </pc:sldMkLst>
        <pc:spChg chg="mod">
          <ac:chgData name="Sanket Srivastava" userId="S::ssri4213@uni.sydney.edu.au::61ecb307-9a31-4b93-96ad-4d95d6bf810e" providerId="AD" clId="Web-{95FE8649-7296-6368-6DB3-37A3ABEA9862}" dt="2022-10-17T03:56:04.241" v="23" actId="20577"/>
          <ac:spMkLst>
            <pc:docMk/>
            <pc:sldMk cId="3687350921" sldId="268"/>
            <ac:spMk id="2" creationId="{7754104F-8E6D-4489-374C-7A9DAE117FF6}"/>
          </ac:spMkLst>
        </pc:spChg>
        <pc:spChg chg="del">
          <ac:chgData name="Sanket Srivastava" userId="S::ssri4213@uni.sydney.edu.au::61ecb307-9a31-4b93-96ad-4d95d6bf810e" providerId="AD" clId="Web-{95FE8649-7296-6368-6DB3-37A3ABEA9862}" dt="2022-10-17T03:57:12.274" v="47"/>
          <ac:spMkLst>
            <pc:docMk/>
            <pc:sldMk cId="3687350921" sldId="268"/>
            <ac:spMk id="3" creationId="{F296BA71-3B2A-9AC5-EA59-1662F7CF9D1A}"/>
          </ac:spMkLst>
        </pc:spChg>
        <pc:spChg chg="add mod">
          <ac:chgData name="Sanket Srivastava" userId="S::ssri4213@uni.sydney.edu.au::61ecb307-9a31-4b93-96ad-4d95d6bf810e" providerId="AD" clId="Web-{95FE8649-7296-6368-6DB3-37A3ABEA9862}" dt="2022-10-17T03:57:12.602" v="48"/>
          <ac:spMkLst>
            <pc:docMk/>
            <pc:sldMk cId="3687350921" sldId="268"/>
            <ac:spMk id="5" creationId="{8738A678-8E56-99FF-F908-B4F67FEA1662}"/>
          </ac:spMkLst>
        </pc:spChg>
      </pc:sldChg>
      <pc:sldChg chg="addSp delSp modSp new">
        <pc:chgData name="Sanket Srivastava" userId="S::ssri4213@uni.sydney.edu.au::61ecb307-9a31-4b93-96ad-4d95d6bf810e" providerId="AD" clId="Web-{95FE8649-7296-6368-6DB3-37A3ABEA9862}" dt="2022-10-17T03:57:08.945" v="46"/>
        <pc:sldMkLst>
          <pc:docMk/>
          <pc:sldMk cId="2070410187" sldId="269"/>
        </pc:sldMkLst>
        <pc:spChg chg="mod">
          <ac:chgData name="Sanket Srivastava" userId="S::ssri4213@uni.sydney.edu.au::61ecb307-9a31-4b93-96ad-4d95d6bf810e" providerId="AD" clId="Web-{95FE8649-7296-6368-6DB3-37A3ABEA9862}" dt="2022-10-17T03:56:10.788" v="27" actId="20577"/>
          <ac:spMkLst>
            <pc:docMk/>
            <pc:sldMk cId="2070410187" sldId="269"/>
            <ac:spMk id="2" creationId="{90CEC713-6733-6AC7-1909-32FBD13AFE79}"/>
          </ac:spMkLst>
        </pc:spChg>
        <pc:spChg chg="del">
          <ac:chgData name="Sanket Srivastava" userId="S::ssri4213@uni.sydney.edu.au::61ecb307-9a31-4b93-96ad-4d95d6bf810e" providerId="AD" clId="Web-{95FE8649-7296-6368-6DB3-37A3ABEA9862}" dt="2022-10-17T03:57:08.633" v="45"/>
          <ac:spMkLst>
            <pc:docMk/>
            <pc:sldMk cId="2070410187" sldId="269"/>
            <ac:spMk id="3" creationId="{0F6BCBC0-BA98-52F0-C833-33AB74637EE3}"/>
          </ac:spMkLst>
        </pc:spChg>
        <pc:spChg chg="add mod">
          <ac:chgData name="Sanket Srivastava" userId="S::ssri4213@uni.sydney.edu.au::61ecb307-9a31-4b93-96ad-4d95d6bf810e" providerId="AD" clId="Web-{95FE8649-7296-6368-6DB3-37A3ABEA9862}" dt="2022-10-17T03:57:08.945" v="46"/>
          <ac:spMkLst>
            <pc:docMk/>
            <pc:sldMk cId="2070410187" sldId="269"/>
            <ac:spMk id="5" creationId="{69AAC112-520C-64AD-04CF-2FFFFB735F15}"/>
          </ac:spMkLst>
        </pc:spChg>
      </pc:sldChg>
      <pc:sldChg chg="addSp delSp modSp new">
        <pc:chgData name="Sanket Srivastava" userId="S::ssri4213@uni.sydney.edu.au::61ecb307-9a31-4b93-96ad-4d95d6bf810e" providerId="AD" clId="Web-{95FE8649-7296-6368-6DB3-37A3ABEA9862}" dt="2022-10-17T03:57:05.148" v="44"/>
        <pc:sldMkLst>
          <pc:docMk/>
          <pc:sldMk cId="257040622" sldId="270"/>
        </pc:sldMkLst>
        <pc:spChg chg="mod">
          <ac:chgData name="Sanket Srivastava" userId="S::ssri4213@uni.sydney.edu.au::61ecb307-9a31-4b93-96ad-4d95d6bf810e" providerId="AD" clId="Web-{95FE8649-7296-6368-6DB3-37A3ABEA9862}" dt="2022-10-17T03:56:17.382" v="31" actId="20577"/>
          <ac:spMkLst>
            <pc:docMk/>
            <pc:sldMk cId="257040622" sldId="270"/>
            <ac:spMk id="2" creationId="{456601DE-5FD0-C10F-D473-5722C7CF3F1D}"/>
          </ac:spMkLst>
        </pc:spChg>
        <pc:spChg chg="del">
          <ac:chgData name="Sanket Srivastava" userId="S::ssri4213@uni.sydney.edu.au::61ecb307-9a31-4b93-96ad-4d95d6bf810e" providerId="AD" clId="Web-{95FE8649-7296-6368-6DB3-37A3ABEA9862}" dt="2022-10-17T03:57:04.898" v="43"/>
          <ac:spMkLst>
            <pc:docMk/>
            <pc:sldMk cId="257040622" sldId="270"/>
            <ac:spMk id="3" creationId="{523149F2-D961-5B27-B1F3-4151A0678F65}"/>
          </ac:spMkLst>
        </pc:spChg>
        <pc:spChg chg="add mod">
          <ac:chgData name="Sanket Srivastava" userId="S::ssri4213@uni.sydney.edu.au::61ecb307-9a31-4b93-96ad-4d95d6bf810e" providerId="AD" clId="Web-{95FE8649-7296-6368-6DB3-37A3ABEA9862}" dt="2022-10-17T03:57:05.148" v="44"/>
          <ac:spMkLst>
            <pc:docMk/>
            <pc:sldMk cId="257040622" sldId="270"/>
            <ac:spMk id="5" creationId="{F159D844-42AD-200E-5DC7-753A7CE3F2D4}"/>
          </ac:spMkLst>
        </pc:spChg>
      </pc:sldChg>
      <pc:sldChg chg="modSp new">
        <pc:chgData name="Sanket Srivastava" userId="S::ssri4213@uni.sydney.edu.au::61ecb307-9a31-4b93-96ad-4d95d6bf810e" providerId="AD" clId="Web-{95FE8649-7296-6368-6DB3-37A3ABEA9862}" dt="2022-10-17T04:11:03.763" v="342" actId="20577"/>
        <pc:sldMkLst>
          <pc:docMk/>
          <pc:sldMk cId="2969856771" sldId="271"/>
        </pc:sldMkLst>
        <pc:spChg chg="mod">
          <ac:chgData name="Sanket Srivastava" userId="S::ssri4213@uni.sydney.edu.au::61ecb307-9a31-4b93-96ad-4d95d6bf810e" providerId="AD" clId="Web-{95FE8649-7296-6368-6DB3-37A3ABEA9862}" dt="2022-10-17T03:56:26.101" v="35" actId="20577"/>
          <ac:spMkLst>
            <pc:docMk/>
            <pc:sldMk cId="2969856771" sldId="271"/>
            <ac:spMk id="2" creationId="{7321B465-2061-1F1C-1EE7-2867254257A8}"/>
          </ac:spMkLst>
        </pc:spChg>
        <pc:spChg chg="mod">
          <ac:chgData name="Sanket Srivastava" userId="S::ssri4213@uni.sydney.edu.au::61ecb307-9a31-4b93-96ad-4d95d6bf810e" providerId="AD" clId="Web-{95FE8649-7296-6368-6DB3-37A3ABEA9862}" dt="2022-10-17T04:11:03.763" v="342" actId="20577"/>
          <ac:spMkLst>
            <pc:docMk/>
            <pc:sldMk cId="2969856771" sldId="271"/>
            <ac:spMk id="3" creationId="{026CD12D-639A-330B-2E0D-BA3210435F46}"/>
          </ac:spMkLst>
        </pc:spChg>
      </pc:sldChg>
      <pc:sldChg chg="modSp new ord">
        <pc:chgData name="Sanket Srivastava" userId="S::ssri4213@uni.sydney.edu.au::61ecb307-9a31-4b93-96ad-4d95d6bf810e" providerId="AD" clId="Web-{95FE8649-7296-6368-6DB3-37A3ABEA9862}" dt="2022-10-17T04:10:00.121" v="317" actId="20577"/>
        <pc:sldMkLst>
          <pc:docMk/>
          <pc:sldMk cId="2337988218" sldId="272"/>
        </pc:sldMkLst>
        <pc:spChg chg="mod">
          <ac:chgData name="Sanket Srivastava" userId="S::ssri4213@uni.sydney.edu.au::61ecb307-9a31-4b93-96ad-4d95d6bf810e" providerId="AD" clId="Web-{95FE8649-7296-6368-6DB3-37A3ABEA9862}" dt="2022-10-17T04:08:59.119" v="247" actId="20577"/>
          <ac:spMkLst>
            <pc:docMk/>
            <pc:sldMk cId="2337988218" sldId="272"/>
            <ac:spMk id="2" creationId="{0C441210-5FA0-EA35-F8A6-A7745AA420B2}"/>
          </ac:spMkLst>
        </pc:spChg>
        <pc:spChg chg="mod">
          <ac:chgData name="Sanket Srivastava" userId="S::ssri4213@uni.sydney.edu.au::61ecb307-9a31-4b93-96ad-4d95d6bf810e" providerId="AD" clId="Web-{95FE8649-7296-6368-6DB3-37A3ABEA9862}" dt="2022-10-17T04:10:00.121" v="317" actId="20577"/>
          <ac:spMkLst>
            <pc:docMk/>
            <pc:sldMk cId="2337988218" sldId="272"/>
            <ac:spMk id="3" creationId="{C0B8B58C-C61F-CBC4-B969-085BFD723E1F}"/>
          </ac:spMkLst>
        </pc:spChg>
      </pc:sldChg>
      <pc:sldChg chg="addSp modSp new">
        <pc:chgData name="Sanket Srivastava" userId="S::ssri4213@uni.sydney.edu.au::61ecb307-9a31-4b93-96ad-4d95d6bf810e" providerId="AD" clId="Web-{95FE8649-7296-6368-6DB3-37A3ABEA9862}" dt="2022-10-17T04:11:33.263" v="351" actId="14100"/>
        <pc:sldMkLst>
          <pc:docMk/>
          <pc:sldMk cId="3554691193" sldId="273"/>
        </pc:sldMkLst>
        <pc:spChg chg="mod">
          <ac:chgData name="Sanket Srivastava" userId="S::ssri4213@uni.sydney.edu.au::61ecb307-9a31-4b93-96ad-4d95d6bf810e" providerId="AD" clId="Web-{95FE8649-7296-6368-6DB3-37A3ABEA9862}" dt="2022-10-17T04:11:25.591" v="348" actId="1076"/>
          <ac:spMkLst>
            <pc:docMk/>
            <pc:sldMk cId="3554691193" sldId="273"/>
            <ac:spMk id="2" creationId="{626A14AD-4FE9-DD5B-0768-5DFBAC09987D}"/>
          </ac:spMkLst>
        </pc:spChg>
        <pc:spChg chg="mod">
          <ac:chgData name="Sanket Srivastava" userId="S::ssri4213@uni.sydney.edu.au::61ecb307-9a31-4b93-96ad-4d95d6bf810e" providerId="AD" clId="Web-{95FE8649-7296-6368-6DB3-37A3ABEA9862}" dt="2022-10-17T04:11:27.435" v="350" actId="20577"/>
          <ac:spMkLst>
            <pc:docMk/>
            <pc:sldMk cId="3554691193" sldId="273"/>
            <ac:spMk id="3" creationId="{E6F9C30B-915C-231D-0487-124A6D8B0601}"/>
          </ac:spMkLst>
        </pc:spChg>
        <pc:spChg chg="add mod">
          <ac:chgData name="Sanket Srivastava" userId="S::ssri4213@uni.sydney.edu.au::61ecb307-9a31-4b93-96ad-4d95d6bf810e" providerId="AD" clId="Web-{95FE8649-7296-6368-6DB3-37A3ABEA9862}" dt="2022-10-17T04:11:33.263" v="351" actId="14100"/>
          <ac:spMkLst>
            <pc:docMk/>
            <pc:sldMk cId="3554691193" sldId="273"/>
            <ac:spMk id="5" creationId="{2557161F-E060-D53B-7D39-EDC5C9215076}"/>
          </ac:spMkLst>
        </pc:spChg>
      </pc:sldChg>
    </pc:docChg>
  </pc:docChgLst>
  <pc:docChgLst>
    <pc:chgData name="Sanket Srivastava" userId="61ecb307-9a31-4b93-96ad-4d95d6bf810e" providerId="ADAL" clId="{79814F8E-6504-1349-A866-5F0BB74AD140}"/>
    <pc:docChg chg="undo redo custSel addSld delSld modSld sldOrd">
      <pc:chgData name="Sanket Srivastava" userId="61ecb307-9a31-4b93-96ad-4d95d6bf810e" providerId="ADAL" clId="{79814F8E-6504-1349-A866-5F0BB74AD140}" dt="2022-10-21T22:33:39.226" v="10448"/>
      <pc:docMkLst>
        <pc:docMk/>
      </pc:docMkLst>
      <pc:sldChg chg="addSp delSp modSp mod modTransition setBg addAnim delCm modCm modNotesTx">
        <pc:chgData name="Sanket Srivastava" userId="61ecb307-9a31-4b93-96ad-4d95d6bf810e" providerId="ADAL" clId="{79814F8E-6504-1349-A866-5F0BB74AD140}" dt="2022-10-21T22:33:11.308" v="10444"/>
        <pc:sldMkLst>
          <pc:docMk/>
          <pc:sldMk cId="109857222" sldId="256"/>
        </pc:sldMkLst>
        <pc:spChg chg="mod">
          <ac:chgData name="Sanket Srivastava" userId="61ecb307-9a31-4b93-96ad-4d95d6bf810e" providerId="ADAL" clId="{79814F8E-6504-1349-A866-5F0BB74AD140}" dt="2022-10-20T01:43:13.789" v="6566" actId="20577"/>
          <ac:spMkLst>
            <pc:docMk/>
            <pc:sldMk cId="109857222" sldId="256"/>
            <ac:spMk id="2" creationId="{00000000-0000-0000-0000-000000000000}"/>
          </ac:spMkLst>
        </pc:spChg>
        <pc:spChg chg="mod">
          <ac:chgData name="Sanket Srivastava" userId="61ecb307-9a31-4b93-96ad-4d95d6bf810e" providerId="ADAL" clId="{79814F8E-6504-1349-A866-5F0BB74AD140}" dt="2022-10-20T01:30:26.426" v="6284" actId="26606"/>
          <ac:spMkLst>
            <pc:docMk/>
            <pc:sldMk cId="109857222" sldId="256"/>
            <ac:spMk id="3" creationId="{00000000-0000-0000-0000-000000000000}"/>
          </ac:spMkLst>
        </pc:spChg>
        <pc:spChg chg="mod">
          <ac:chgData name="Sanket Srivastava" userId="61ecb307-9a31-4b93-96ad-4d95d6bf810e" providerId="ADAL" clId="{79814F8E-6504-1349-A866-5F0BB74AD140}" dt="2022-10-20T01:31:00.574" v="6292" actId="1076"/>
          <ac:spMkLst>
            <pc:docMk/>
            <pc:sldMk cId="109857222" sldId="256"/>
            <ac:spMk id="5" creationId="{53F6A95B-58B6-0374-2BFD-C6888E02C6FE}"/>
          </ac:spMkLst>
        </pc:spChg>
        <pc:spChg chg="add">
          <ac:chgData name="Sanket Srivastava" userId="61ecb307-9a31-4b93-96ad-4d95d6bf810e" providerId="ADAL" clId="{79814F8E-6504-1349-A866-5F0BB74AD140}" dt="2022-10-20T01:30:26.426" v="6284" actId="26606"/>
          <ac:spMkLst>
            <pc:docMk/>
            <pc:sldMk cId="109857222" sldId="256"/>
            <ac:spMk id="7" creationId="{9B7AD9F6-8CE7-4299-8FC6-328F4DCD3FF9}"/>
          </ac:spMkLst>
        </pc:spChg>
        <pc:spChg chg="add">
          <ac:chgData name="Sanket Srivastava" userId="61ecb307-9a31-4b93-96ad-4d95d6bf810e" providerId="ADAL" clId="{79814F8E-6504-1349-A866-5F0BB74AD140}" dt="2022-10-20T01:30:26.426" v="6284" actId="26606"/>
          <ac:spMkLst>
            <pc:docMk/>
            <pc:sldMk cId="109857222" sldId="256"/>
            <ac:spMk id="9" creationId="{F49775AF-8896-43EE-92C6-83497D6DC56F}"/>
          </ac:spMkLst>
        </pc:spChg>
        <pc:picChg chg="add del mod">
          <ac:chgData name="Sanket Srivastava" userId="61ecb307-9a31-4b93-96ad-4d95d6bf810e" providerId="ADAL" clId="{79814F8E-6504-1349-A866-5F0BB74AD140}" dt="2022-10-20T01:30:26.426" v="6284" actId="26606"/>
          <ac:picMkLst>
            <pc:docMk/>
            <pc:sldMk cId="109857222" sldId="256"/>
            <ac:picMk id="4" creationId="{61862333-089F-8B9B-4F65-73D82852B5AD}"/>
          </ac:picMkLst>
        </pc:picChg>
      </pc:sldChg>
      <pc:sldChg chg="addSp delSp modSp del mod">
        <pc:chgData name="Sanket Srivastava" userId="61ecb307-9a31-4b93-96ad-4d95d6bf810e" providerId="ADAL" clId="{79814F8E-6504-1349-A866-5F0BB74AD140}" dt="2022-10-17T08:05:55.758" v="1893" actId="2696"/>
        <pc:sldMkLst>
          <pc:docMk/>
          <pc:sldMk cId="2892822368" sldId="257"/>
        </pc:sldMkLst>
        <pc:spChg chg="add mod">
          <ac:chgData name="Sanket Srivastava" userId="61ecb307-9a31-4b93-96ad-4d95d6bf810e" providerId="ADAL" clId="{79814F8E-6504-1349-A866-5F0BB74AD140}" dt="2022-10-17T07:28:29.083" v="535"/>
          <ac:spMkLst>
            <pc:docMk/>
            <pc:sldMk cId="2892822368" sldId="257"/>
            <ac:spMk id="4" creationId="{CB76A721-4930-C333-395E-45765C14274B}"/>
          </ac:spMkLst>
        </pc:spChg>
        <pc:spChg chg="del mod">
          <ac:chgData name="Sanket Srivastava" userId="61ecb307-9a31-4b93-96ad-4d95d6bf810e" providerId="ADAL" clId="{79814F8E-6504-1349-A866-5F0BB74AD140}" dt="2022-10-17T07:39:23.086" v="1628" actId="478"/>
          <ac:spMkLst>
            <pc:docMk/>
            <pc:sldMk cId="2892822368" sldId="257"/>
            <ac:spMk id="8" creationId="{2B13706F-2557-B198-6E61-707933163DAB}"/>
          </ac:spMkLst>
        </pc:spChg>
      </pc:sldChg>
      <pc:sldChg chg="addSp delSp modSp mod modTransition setBg delDesignElem modNotesTx">
        <pc:chgData name="Sanket Srivastava" userId="61ecb307-9a31-4b93-96ad-4d95d6bf810e" providerId="ADAL" clId="{79814F8E-6504-1349-A866-5F0BB74AD140}" dt="2022-10-20T02:22:57.930" v="7499" actId="20577"/>
        <pc:sldMkLst>
          <pc:docMk/>
          <pc:sldMk cId="288516328" sldId="258"/>
        </pc:sldMkLst>
        <pc:spChg chg="mod">
          <ac:chgData name="Sanket Srivastava" userId="61ecb307-9a31-4b93-96ad-4d95d6bf810e" providerId="ADAL" clId="{79814F8E-6504-1349-A866-5F0BB74AD140}" dt="2022-10-20T01:39:25.738" v="6454" actId="1076"/>
          <ac:spMkLst>
            <pc:docMk/>
            <pc:sldMk cId="288516328" sldId="258"/>
            <ac:spMk id="2" creationId="{1156968C-8926-B5A3-F082-AE9183E70DF5}"/>
          </ac:spMkLst>
        </pc:spChg>
        <pc:spChg chg="mod ord">
          <ac:chgData name="Sanket Srivastava" userId="61ecb307-9a31-4b93-96ad-4d95d6bf810e" providerId="ADAL" clId="{79814F8E-6504-1349-A866-5F0BB74AD140}" dt="2022-10-20T01:54:34.941" v="6746" actId="27636"/>
          <ac:spMkLst>
            <pc:docMk/>
            <pc:sldMk cId="288516328" sldId="258"/>
            <ac:spMk id="3" creationId="{8F1FBF76-FA63-CCCB-776F-18FB5D43859E}"/>
          </ac:spMkLst>
        </pc:spChg>
        <pc:spChg chg="del">
          <ac:chgData name="Sanket Srivastava" userId="61ecb307-9a31-4b93-96ad-4d95d6bf810e" providerId="ADAL" clId="{79814F8E-6504-1349-A866-5F0BB74AD140}" dt="2022-10-20T01:05:37.827" v="5967" actId="26606"/>
          <ac:spMkLst>
            <pc:docMk/>
            <pc:sldMk cId="288516328" sldId="258"/>
            <ac:spMk id="11" creationId="{757999B3-F37B-45D0-9FB5-336B45EADA7B}"/>
          </ac:spMkLst>
        </pc:spChg>
        <pc:spChg chg="add del">
          <ac:chgData name="Sanket Srivastava" userId="61ecb307-9a31-4b93-96ad-4d95d6bf810e" providerId="ADAL" clId="{79814F8E-6504-1349-A866-5F0BB74AD140}" dt="2022-10-20T01:15:19.285" v="6081" actId="26606"/>
          <ac:spMkLst>
            <pc:docMk/>
            <pc:sldMk cId="288516328" sldId="258"/>
            <ac:spMk id="14" creationId="{0550F5B9-399F-4FAD-AE6C-ED65F9A43A74}"/>
          </ac:spMkLst>
        </pc:spChg>
        <pc:spChg chg="add">
          <ac:chgData name="Sanket Srivastava" userId="61ecb307-9a31-4b93-96ad-4d95d6bf810e" providerId="ADAL" clId="{79814F8E-6504-1349-A866-5F0BB74AD140}" dt="2022-10-20T01:23:56.544" v="6221" actId="26606"/>
          <ac:spMkLst>
            <pc:docMk/>
            <pc:sldMk cId="288516328" sldId="258"/>
            <ac:spMk id="15" creationId="{D75A5B51-0925-4835-8511-A0DD17EAA97C}"/>
          </ac:spMkLst>
        </pc:spChg>
        <pc:spChg chg="add">
          <ac:chgData name="Sanket Srivastava" userId="61ecb307-9a31-4b93-96ad-4d95d6bf810e" providerId="ADAL" clId="{79814F8E-6504-1349-A866-5F0BB74AD140}" dt="2022-10-20T01:23:56.544" v="6221" actId="26606"/>
          <ac:spMkLst>
            <pc:docMk/>
            <pc:sldMk cId="288516328" sldId="258"/>
            <ac:spMk id="16" creationId="{5CDFD20D-8E4F-4E3A-AF87-93F23E0DBFB3}"/>
          </ac:spMkLst>
        </pc:spChg>
        <pc:spChg chg="add del">
          <ac:chgData name="Sanket Srivastava" userId="61ecb307-9a31-4b93-96ad-4d95d6bf810e" providerId="ADAL" clId="{79814F8E-6504-1349-A866-5F0BB74AD140}" dt="2022-10-20T01:06:15.962" v="5979" actId="26606"/>
          <ac:spMkLst>
            <pc:docMk/>
            <pc:sldMk cId="288516328" sldId="258"/>
            <ac:spMk id="17" creationId="{927C19F7-0CCA-418E-BD59-C5D8048DEADF}"/>
          </ac:spMkLst>
        </pc:spChg>
        <pc:spChg chg="add del">
          <ac:chgData name="Sanket Srivastava" userId="61ecb307-9a31-4b93-96ad-4d95d6bf810e" providerId="ADAL" clId="{79814F8E-6504-1349-A866-5F0BB74AD140}" dt="2022-10-20T01:15:19.285" v="6081" actId="26606"/>
          <ac:spMkLst>
            <pc:docMk/>
            <pc:sldMk cId="288516328" sldId="258"/>
            <ac:spMk id="19" creationId="{C062E60F-5CD4-4268-8359-8076634680E5}"/>
          </ac:spMkLst>
        </pc:spChg>
        <pc:spChg chg="add del">
          <ac:chgData name="Sanket Srivastava" userId="61ecb307-9a31-4b93-96ad-4d95d6bf810e" providerId="ADAL" clId="{79814F8E-6504-1349-A866-5F0BB74AD140}" dt="2022-10-20T01:15:19.285" v="6081" actId="26606"/>
          <ac:spMkLst>
            <pc:docMk/>
            <pc:sldMk cId="288516328" sldId="258"/>
            <ac:spMk id="21" creationId="{BB341EC3-1810-4D33-BA3F-E2D0AA0ECFB6}"/>
          </ac:spMkLst>
        </pc:spChg>
        <pc:spChg chg="add del">
          <ac:chgData name="Sanket Srivastava" userId="61ecb307-9a31-4b93-96ad-4d95d6bf810e" providerId="ADAL" clId="{79814F8E-6504-1349-A866-5F0BB74AD140}" dt="2022-10-20T01:06:15.959" v="5978" actId="26606"/>
          <ac:spMkLst>
            <pc:docMk/>
            <pc:sldMk cId="288516328" sldId="258"/>
            <ac:spMk id="22" creationId="{A7A59776-5948-400C-9935-7464561E876A}"/>
          </ac:spMkLst>
        </pc:spChg>
        <pc:spChg chg="add del">
          <ac:chgData name="Sanket Srivastava" userId="61ecb307-9a31-4b93-96ad-4d95d6bf810e" providerId="ADAL" clId="{79814F8E-6504-1349-A866-5F0BB74AD140}" dt="2022-10-20T01:15:19.285" v="6081" actId="26606"/>
          <ac:spMkLst>
            <pc:docMk/>
            <pc:sldMk cId="288516328" sldId="258"/>
            <ac:spMk id="23" creationId="{10127CDE-2B99-47A8-BB3C-7D17519105E0}"/>
          </ac:spMkLst>
        </pc:spChg>
        <pc:spChg chg="add del">
          <ac:chgData name="Sanket Srivastava" userId="61ecb307-9a31-4b93-96ad-4d95d6bf810e" providerId="ADAL" clId="{79814F8E-6504-1349-A866-5F0BB74AD140}" dt="2022-10-20T01:06:25.864" v="5981" actId="26606"/>
          <ac:spMkLst>
            <pc:docMk/>
            <pc:sldMk cId="288516328" sldId="258"/>
            <ac:spMk id="24" creationId="{927C19F7-0CCA-418E-BD59-C5D8048DEADF}"/>
          </ac:spMkLst>
        </pc:spChg>
        <pc:spChg chg="add del">
          <ac:chgData name="Sanket Srivastava" userId="61ecb307-9a31-4b93-96ad-4d95d6bf810e" providerId="ADAL" clId="{79814F8E-6504-1349-A866-5F0BB74AD140}" dt="2022-10-20T01:15:25.624" v="6083" actId="26606"/>
          <ac:spMkLst>
            <pc:docMk/>
            <pc:sldMk cId="288516328" sldId="258"/>
            <ac:spMk id="25" creationId="{B97D942E-09EF-4107-98F4-74DB7F72D5EA}"/>
          </ac:spMkLst>
        </pc:spChg>
        <pc:spChg chg="add del">
          <ac:chgData name="Sanket Srivastava" userId="61ecb307-9a31-4b93-96ad-4d95d6bf810e" providerId="ADAL" clId="{79814F8E-6504-1349-A866-5F0BB74AD140}" dt="2022-10-20T01:15:25.624" v="6083" actId="26606"/>
          <ac:spMkLst>
            <pc:docMk/>
            <pc:sldMk cId="288516328" sldId="258"/>
            <ac:spMk id="26" creationId="{95C8260E-968F-44E8-A823-ABB431311926}"/>
          </ac:spMkLst>
        </pc:spChg>
        <pc:spChg chg="add del">
          <ac:chgData name="Sanket Srivastava" userId="61ecb307-9a31-4b93-96ad-4d95d6bf810e" providerId="ADAL" clId="{79814F8E-6504-1349-A866-5F0BB74AD140}" dt="2022-10-20T01:15:25.624" v="6083" actId="26606"/>
          <ac:spMkLst>
            <pc:docMk/>
            <pc:sldMk cId="288516328" sldId="258"/>
            <ac:spMk id="27" creationId="{2C1BBA94-3F40-40AA-8BB9-E69E25E537C1}"/>
          </ac:spMkLst>
        </pc:spChg>
        <pc:spChg chg="add del">
          <ac:chgData name="Sanket Srivastava" userId="61ecb307-9a31-4b93-96ad-4d95d6bf810e" providerId="ADAL" clId="{79814F8E-6504-1349-A866-5F0BB74AD140}" dt="2022-10-20T01:15:25.624" v="6083" actId="26606"/>
          <ac:spMkLst>
            <pc:docMk/>
            <pc:sldMk cId="288516328" sldId="258"/>
            <ac:spMk id="28" creationId="{FE43805F-24A6-46A4-B19B-54F28347355C}"/>
          </ac:spMkLst>
        </pc:spChg>
        <pc:spChg chg="add del">
          <ac:chgData name="Sanket Srivastava" userId="61ecb307-9a31-4b93-96ad-4d95d6bf810e" providerId="ADAL" clId="{79814F8E-6504-1349-A866-5F0BB74AD140}" dt="2022-10-20T01:12:37.152" v="6064"/>
          <ac:spMkLst>
            <pc:docMk/>
            <pc:sldMk cId="288516328" sldId="258"/>
            <ac:spMk id="29" creationId="{17640DEC-97A2-496C-B454-5B165BB64ACD}"/>
          </ac:spMkLst>
        </pc:spChg>
        <pc:spChg chg="add del">
          <ac:chgData name="Sanket Srivastava" userId="61ecb307-9a31-4b93-96ad-4d95d6bf810e" providerId="ADAL" clId="{79814F8E-6504-1349-A866-5F0BB74AD140}" dt="2022-10-20T01:15:36.962" v="6090" actId="26606"/>
          <ac:spMkLst>
            <pc:docMk/>
            <pc:sldMk cId="288516328" sldId="258"/>
            <ac:spMk id="30" creationId="{D75A5B51-0925-4835-8511-A0DD17EAA97C}"/>
          </ac:spMkLst>
        </pc:spChg>
        <pc:spChg chg="add del">
          <ac:chgData name="Sanket Srivastava" userId="61ecb307-9a31-4b93-96ad-4d95d6bf810e" providerId="ADAL" clId="{79814F8E-6504-1349-A866-5F0BB74AD140}" dt="2022-10-20T01:15:36.962" v="6090" actId="26606"/>
          <ac:spMkLst>
            <pc:docMk/>
            <pc:sldMk cId="288516328" sldId="258"/>
            <ac:spMk id="31" creationId="{5CDFD20D-8E4F-4E3A-AF87-93F23E0DBFB3}"/>
          </ac:spMkLst>
        </pc:spChg>
        <pc:spChg chg="add del">
          <ac:chgData name="Sanket Srivastava" userId="61ecb307-9a31-4b93-96ad-4d95d6bf810e" providerId="ADAL" clId="{79814F8E-6504-1349-A866-5F0BB74AD140}" dt="2022-10-20T01:15:36.957" v="6089" actId="26606"/>
          <ac:spMkLst>
            <pc:docMk/>
            <pc:sldMk cId="288516328" sldId="258"/>
            <ac:spMk id="36" creationId="{EA9E6440-28AB-43CB-B9F2-B84F6A187783}"/>
          </ac:spMkLst>
        </pc:spChg>
        <pc:spChg chg="add del">
          <ac:chgData name="Sanket Srivastava" userId="61ecb307-9a31-4b93-96ad-4d95d6bf810e" providerId="ADAL" clId="{79814F8E-6504-1349-A866-5F0BB74AD140}" dt="2022-10-20T01:15:52.844" v="6095" actId="26606"/>
          <ac:spMkLst>
            <pc:docMk/>
            <pc:sldMk cId="288516328" sldId="258"/>
            <ac:spMk id="38" creationId="{5CDFD20D-8E4F-4E3A-AF87-93F23E0DBFB3}"/>
          </ac:spMkLst>
        </pc:spChg>
        <pc:spChg chg="add del">
          <ac:chgData name="Sanket Srivastava" userId="61ecb307-9a31-4b93-96ad-4d95d6bf810e" providerId="ADAL" clId="{79814F8E-6504-1349-A866-5F0BB74AD140}" dt="2022-10-20T01:15:52.844" v="6095" actId="26606"/>
          <ac:spMkLst>
            <pc:docMk/>
            <pc:sldMk cId="288516328" sldId="258"/>
            <ac:spMk id="39" creationId="{D75A5B51-0925-4835-8511-A0DD17EAA97C}"/>
          </ac:spMkLst>
        </pc:spChg>
        <pc:spChg chg="add del">
          <ac:chgData name="Sanket Srivastava" userId="61ecb307-9a31-4b93-96ad-4d95d6bf810e" providerId="ADAL" clId="{79814F8E-6504-1349-A866-5F0BB74AD140}" dt="2022-10-20T01:16:06.578" v="6103" actId="26606"/>
          <ac:spMkLst>
            <pc:docMk/>
            <pc:sldMk cId="288516328" sldId="258"/>
            <ac:spMk id="44" creationId="{D75A5B51-0925-4835-8511-A0DD17EAA97C}"/>
          </ac:spMkLst>
        </pc:spChg>
        <pc:spChg chg="add del">
          <ac:chgData name="Sanket Srivastava" userId="61ecb307-9a31-4b93-96ad-4d95d6bf810e" providerId="ADAL" clId="{79814F8E-6504-1349-A866-5F0BB74AD140}" dt="2022-10-20T01:16:06.578" v="6103" actId="26606"/>
          <ac:spMkLst>
            <pc:docMk/>
            <pc:sldMk cId="288516328" sldId="258"/>
            <ac:spMk id="46" creationId="{5CDFD20D-8E4F-4E3A-AF87-93F23E0DBFB3}"/>
          </ac:spMkLst>
        </pc:spChg>
        <pc:spChg chg="add del">
          <ac:chgData name="Sanket Srivastava" userId="61ecb307-9a31-4b93-96ad-4d95d6bf810e" providerId="ADAL" clId="{79814F8E-6504-1349-A866-5F0BB74AD140}" dt="2022-10-20T01:16:59.469" v="6115" actId="26606"/>
          <ac:spMkLst>
            <pc:docMk/>
            <pc:sldMk cId="288516328" sldId="258"/>
            <ac:spMk id="51" creationId="{959C6B72-F8E6-4281-8F3E-93FC0DC98039}"/>
          </ac:spMkLst>
        </pc:spChg>
        <pc:spChg chg="add del">
          <ac:chgData name="Sanket Srivastava" userId="61ecb307-9a31-4b93-96ad-4d95d6bf810e" providerId="ADAL" clId="{79814F8E-6504-1349-A866-5F0BB74AD140}" dt="2022-10-20T01:16:59.469" v="6115" actId="26606"/>
          <ac:spMkLst>
            <pc:docMk/>
            <pc:sldMk cId="288516328" sldId="258"/>
            <ac:spMk id="53" creationId="{490234EE-E0D8-4805-9227-CCEAC601691F}"/>
          </ac:spMkLst>
        </pc:spChg>
        <pc:spChg chg="add del">
          <ac:chgData name="Sanket Srivastava" userId="61ecb307-9a31-4b93-96ad-4d95d6bf810e" providerId="ADAL" clId="{79814F8E-6504-1349-A866-5F0BB74AD140}" dt="2022-10-20T01:20:58.430" v="6201"/>
          <ac:spMkLst>
            <pc:docMk/>
            <pc:sldMk cId="288516328" sldId="258"/>
            <ac:spMk id="58" creationId="{7D5D2E51-A652-4FCB-ADE3-8974F2723C34}"/>
          </ac:spMkLst>
        </pc:spChg>
        <pc:spChg chg="add del">
          <ac:chgData name="Sanket Srivastava" userId="61ecb307-9a31-4b93-96ad-4d95d6bf810e" providerId="ADAL" clId="{79814F8E-6504-1349-A866-5F0BB74AD140}" dt="2022-10-20T01:20:58.430" v="6201"/>
          <ac:spMkLst>
            <pc:docMk/>
            <pc:sldMk cId="288516328" sldId="258"/>
            <ac:spMk id="60" creationId="{08E18253-076D-4D89-968E-FCD8887E2B27}"/>
          </ac:spMkLst>
        </pc:spChg>
        <pc:spChg chg="add del">
          <ac:chgData name="Sanket Srivastava" userId="61ecb307-9a31-4b93-96ad-4d95d6bf810e" providerId="ADAL" clId="{79814F8E-6504-1349-A866-5F0BB74AD140}" dt="2022-10-20T01:20:58.430" v="6201"/>
          <ac:spMkLst>
            <pc:docMk/>
            <pc:sldMk cId="288516328" sldId="258"/>
            <ac:spMk id="62" creationId="{F6EBCC24-DE3B-4BAD-9624-83E1C2D665DD}"/>
          </ac:spMkLst>
        </pc:spChg>
        <pc:spChg chg="add del">
          <ac:chgData name="Sanket Srivastava" userId="61ecb307-9a31-4b93-96ad-4d95d6bf810e" providerId="ADAL" clId="{79814F8E-6504-1349-A866-5F0BB74AD140}" dt="2022-10-20T01:20:58.430" v="6201"/>
          <ac:spMkLst>
            <pc:docMk/>
            <pc:sldMk cId="288516328" sldId="258"/>
            <ac:spMk id="64" creationId="{8C07AF1D-AB44-447B-BC2F-DBECCC06C02A}"/>
          </ac:spMkLst>
        </pc:spChg>
        <pc:spChg chg="add del">
          <ac:chgData name="Sanket Srivastava" userId="61ecb307-9a31-4b93-96ad-4d95d6bf810e" providerId="ADAL" clId="{79814F8E-6504-1349-A866-5F0BB74AD140}" dt="2022-10-20T01:20:58.430" v="6201"/>
          <ac:spMkLst>
            <pc:docMk/>
            <pc:sldMk cId="288516328" sldId="258"/>
            <ac:spMk id="66" creationId="{6FCD70E2-BD62-41E4-975D-E58B07928F6F}"/>
          </ac:spMkLst>
        </pc:spChg>
        <pc:picChg chg="add mod ord">
          <ac:chgData name="Sanket Srivastava" userId="61ecb307-9a31-4b93-96ad-4d95d6bf810e" providerId="ADAL" clId="{79814F8E-6504-1349-A866-5F0BB74AD140}" dt="2022-10-20T01:24:08.959" v="6224" actId="1076"/>
          <ac:picMkLst>
            <pc:docMk/>
            <pc:sldMk cId="288516328" sldId="258"/>
            <ac:picMk id="5" creationId="{D20021B0-5671-4654-22C3-BE6A9E6D6365}"/>
          </ac:picMkLst>
        </pc:picChg>
        <pc:picChg chg="mod ord">
          <ac:chgData name="Sanket Srivastava" userId="61ecb307-9a31-4b93-96ad-4d95d6bf810e" providerId="ADAL" clId="{79814F8E-6504-1349-A866-5F0BB74AD140}" dt="2022-10-20T01:24:14.609" v="6226" actId="1076"/>
          <ac:picMkLst>
            <pc:docMk/>
            <pc:sldMk cId="288516328" sldId="258"/>
            <ac:picMk id="10" creationId="{181556CE-526E-7AF9-19DB-EC3E3254CFA3}"/>
          </ac:picMkLst>
        </pc:picChg>
        <pc:picChg chg="mod ord">
          <ac:chgData name="Sanket Srivastava" userId="61ecb307-9a31-4b93-96ad-4d95d6bf810e" providerId="ADAL" clId="{79814F8E-6504-1349-A866-5F0BB74AD140}" dt="2022-10-20T01:24:11.825" v="6225" actId="1076"/>
          <ac:picMkLst>
            <pc:docMk/>
            <pc:sldMk cId="288516328" sldId="258"/>
            <ac:picMk id="12" creationId="{43939C94-63FC-16EA-4FFD-ABCAED660E61}"/>
          </ac:picMkLst>
        </pc:picChg>
      </pc:sldChg>
      <pc:sldChg chg="addSp modSp del mod">
        <pc:chgData name="Sanket Srivastava" userId="61ecb307-9a31-4b93-96ad-4d95d6bf810e" providerId="ADAL" clId="{79814F8E-6504-1349-A866-5F0BB74AD140}" dt="2022-10-17T08:05:35.623" v="1888" actId="2696"/>
        <pc:sldMkLst>
          <pc:docMk/>
          <pc:sldMk cId="2252379452" sldId="259"/>
        </pc:sldMkLst>
        <pc:spChg chg="add mod">
          <ac:chgData name="Sanket Srivastava" userId="61ecb307-9a31-4b93-96ad-4d95d6bf810e" providerId="ADAL" clId="{79814F8E-6504-1349-A866-5F0BB74AD140}" dt="2022-10-17T07:29:24.372" v="737" actId="20577"/>
          <ac:spMkLst>
            <pc:docMk/>
            <pc:sldMk cId="2252379452" sldId="259"/>
            <ac:spMk id="4" creationId="{05B68621-1D8D-6744-79E7-44D95D18E389}"/>
          </ac:spMkLst>
        </pc:spChg>
        <pc:spChg chg="add mod">
          <ac:chgData name="Sanket Srivastava" userId="61ecb307-9a31-4b93-96ad-4d95d6bf810e" providerId="ADAL" clId="{79814F8E-6504-1349-A866-5F0BB74AD140}" dt="2022-10-17T07:59:35.262" v="1766"/>
          <ac:spMkLst>
            <pc:docMk/>
            <pc:sldMk cId="2252379452" sldId="259"/>
            <ac:spMk id="5" creationId="{2C67DA17-24E8-A622-5B7D-7AD295CD4E35}"/>
          </ac:spMkLst>
        </pc:spChg>
      </pc:sldChg>
      <pc:sldChg chg="addSp delSp modSp del mod">
        <pc:chgData name="Sanket Srivastava" userId="61ecb307-9a31-4b93-96ad-4d95d6bf810e" providerId="ADAL" clId="{79814F8E-6504-1349-A866-5F0BB74AD140}" dt="2022-10-19T03:10:43.298" v="4162" actId="2696"/>
        <pc:sldMkLst>
          <pc:docMk/>
          <pc:sldMk cId="1837922142" sldId="260"/>
        </pc:sldMkLst>
        <pc:spChg chg="mod">
          <ac:chgData name="Sanket Srivastava" userId="61ecb307-9a31-4b93-96ad-4d95d6bf810e" providerId="ADAL" clId="{79814F8E-6504-1349-A866-5F0BB74AD140}" dt="2022-10-18T13:07:49.071" v="2177" actId="1076"/>
          <ac:spMkLst>
            <pc:docMk/>
            <pc:sldMk cId="1837922142" sldId="260"/>
            <ac:spMk id="2" creationId="{43E4818B-8C91-8600-FBBC-D7A594ED85AB}"/>
          </ac:spMkLst>
        </pc:spChg>
        <pc:spChg chg="mod">
          <ac:chgData name="Sanket Srivastava" userId="61ecb307-9a31-4b93-96ad-4d95d6bf810e" providerId="ADAL" clId="{79814F8E-6504-1349-A866-5F0BB74AD140}" dt="2022-10-17T08:06:15.451" v="1894" actId="207"/>
          <ac:spMkLst>
            <pc:docMk/>
            <pc:sldMk cId="1837922142" sldId="260"/>
            <ac:spMk id="3" creationId="{5AC973D6-9D14-3352-BA88-0C4ECAF0EC9B}"/>
          </ac:spMkLst>
        </pc:spChg>
        <pc:spChg chg="add mod">
          <ac:chgData name="Sanket Srivastava" userId="61ecb307-9a31-4b93-96ad-4d95d6bf810e" providerId="ADAL" clId="{79814F8E-6504-1349-A866-5F0BB74AD140}" dt="2022-10-18T13:56:54.493" v="2894" actId="20577"/>
          <ac:spMkLst>
            <pc:docMk/>
            <pc:sldMk cId="1837922142" sldId="260"/>
            <ac:spMk id="4" creationId="{6F55AF3E-3F5D-DDAA-C28A-A95996C47030}"/>
          </ac:spMkLst>
        </pc:spChg>
        <pc:spChg chg="add del mod">
          <ac:chgData name="Sanket Srivastava" userId="61ecb307-9a31-4b93-96ad-4d95d6bf810e" providerId="ADAL" clId="{79814F8E-6504-1349-A866-5F0BB74AD140}" dt="2022-10-17T07:57:14.574" v="1747"/>
          <ac:spMkLst>
            <pc:docMk/>
            <pc:sldMk cId="1837922142" sldId="260"/>
            <ac:spMk id="6" creationId="{BC06EAC1-C8F8-F0B9-2670-F37A3CD73FF9}"/>
          </ac:spMkLst>
        </pc:spChg>
        <pc:spChg chg="add mod">
          <ac:chgData name="Sanket Srivastava" userId="61ecb307-9a31-4b93-96ad-4d95d6bf810e" providerId="ADAL" clId="{79814F8E-6504-1349-A866-5F0BB74AD140}" dt="2022-10-17T07:57:29.276" v="1753" actId="1076"/>
          <ac:spMkLst>
            <pc:docMk/>
            <pc:sldMk cId="1837922142" sldId="260"/>
            <ac:spMk id="7" creationId="{C51B8F4D-C7D5-0C4A-BB12-C184139CE819}"/>
          </ac:spMkLst>
        </pc:spChg>
        <pc:spChg chg="add mod">
          <ac:chgData name="Sanket Srivastava" userId="61ecb307-9a31-4b93-96ad-4d95d6bf810e" providerId="ADAL" clId="{79814F8E-6504-1349-A866-5F0BB74AD140}" dt="2022-10-17T07:58:00.996" v="1765" actId="1076"/>
          <ac:spMkLst>
            <pc:docMk/>
            <pc:sldMk cId="1837922142" sldId="260"/>
            <ac:spMk id="8" creationId="{C47F2942-B8A1-1494-41E3-C822861DC296}"/>
          </ac:spMkLst>
        </pc:spChg>
        <pc:cxnChg chg="add mod">
          <ac:chgData name="Sanket Srivastava" userId="61ecb307-9a31-4b93-96ad-4d95d6bf810e" providerId="ADAL" clId="{79814F8E-6504-1349-A866-5F0BB74AD140}" dt="2022-10-17T07:57:59.285" v="1761" actId="14100"/>
          <ac:cxnSpMkLst>
            <pc:docMk/>
            <pc:sldMk cId="1837922142" sldId="260"/>
            <ac:cxnSpMk id="5" creationId="{6C28634D-C827-D06A-0702-F35744C991FC}"/>
          </ac:cxnSpMkLst>
        </pc:cxnChg>
      </pc:sldChg>
      <pc:sldChg chg="addSp modSp del ord">
        <pc:chgData name="Sanket Srivastava" userId="61ecb307-9a31-4b93-96ad-4d95d6bf810e" providerId="ADAL" clId="{79814F8E-6504-1349-A866-5F0BB74AD140}" dt="2022-10-19T03:11:03.339" v="4169" actId="2696"/>
        <pc:sldMkLst>
          <pc:docMk/>
          <pc:sldMk cId="3450404940" sldId="261"/>
        </pc:sldMkLst>
        <pc:spChg chg="add mod">
          <ac:chgData name="Sanket Srivastava" userId="61ecb307-9a31-4b93-96ad-4d95d6bf810e" providerId="ADAL" clId="{79814F8E-6504-1349-A866-5F0BB74AD140}" dt="2022-10-18T14:16:13.846" v="3412"/>
          <ac:spMkLst>
            <pc:docMk/>
            <pc:sldMk cId="3450404940" sldId="261"/>
            <ac:spMk id="3" creationId="{CD01981F-2AB4-3409-C61D-9BBE960E5580}"/>
          </ac:spMkLst>
        </pc:spChg>
      </pc:sldChg>
      <pc:sldChg chg="modSp del mod">
        <pc:chgData name="Sanket Srivastava" userId="61ecb307-9a31-4b93-96ad-4d95d6bf810e" providerId="ADAL" clId="{79814F8E-6504-1349-A866-5F0BB74AD140}" dt="2022-10-17T08:01:38.088" v="1769" actId="2696"/>
        <pc:sldMkLst>
          <pc:docMk/>
          <pc:sldMk cId="2059383391" sldId="263"/>
        </pc:sldMkLst>
        <pc:spChg chg="mod">
          <ac:chgData name="Sanket Srivastava" userId="61ecb307-9a31-4b93-96ad-4d95d6bf810e" providerId="ADAL" clId="{79814F8E-6504-1349-A866-5F0BB74AD140}" dt="2022-10-17T07:38:35.258" v="1622" actId="20577"/>
          <ac:spMkLst>
            <pc:docMk/>
            <pc:sldMk cId="2059383391" sldId="263"/>
            <ac:spMk id="2" creationId="{A56347A7-A509-90E4-E7E2-5DCE727A1B67}"/>
          </ac:spMkLst>
        </pc:spChg>
        <pc:spChg chg="mod">
          <ac:chgData name="Sanket Srivastava" userId="61ecb307-9a31-4b93-96ad-4d95d6bf810e" providerId="ADAL" clId="{79814F8E-6504-1349-A866-5F0BB74AD140}" dt="2022-10-17T07:38:39.437" v="1623" actId="21"/>
          <ac:spMkLst>
            <pc:docMk/>
            <pc:sldMk cId="2059383391" sldId="263"/>
            <ac:spMk id="3" creationId="{BAE90319-36A3-7B7F-1106-64916A7BEF77}"/>
          </ac:spMkLst>
        </pc:spChg>
      </pc:sldChg>
      <pc:sldChg chg="addSp delSp modSp del mod">
        <pc:chgData name="Sanket Srivastava" userId="61ecb307-9a31-4b93-96ad-4d95d6bf810e" providerId="ADAL" clId="{79814F8E-6504-1349-A866-5F0BB74AD140}" dt="2022-10-17T08:01:33.467" v="1768" actId="2696"/>
        <pc:sldMkLst>
          <pc:docMk/>
          <pc:sldMk cId="1906014829" sldId="264"/>
        </pc:sldMkLst>
        <pc:spChg chg="del">
          <ac:chgData name="Sanket Srivastava" userId="61ecb307-9a31-4b93-96ad-4d95d6bf810e" providerId="ADAL" clId="{79814F8E-6504-1349-A866-5F0BB74AD140}" dt="2022-10-17T07:37:51.249" v="1548" actId="21"/>
          <ac:spMkLst>
            <pc:docMk/>
            <pc:sldMk cId="1906014829" sldId="264"/>
            <ac:spMk id="2" creationId="{D07D1116-C3D4-4CB4-2AA1-ADFD6603118D}"/>
          </ac:spMkLst>
        </pc:spChg>
        <pc:spChg chg="add mod">
          <ac:chgData name="Sanket Srivastava" userId="61ecb307-9a31-4b93-96ad-4d95d6bf810e" providerId="ADAL" clId="{79814F8E-6504-1349-A866-5F0BB74AD140}" dt="2022-10-17T07:38:04.198" v="1568" actId="20577"/>
          <ac:spMkLst>
            <pc:docMk/>
            <pc:sldMk cId="1906014829" sldId="264"/>
            <ac:spMk id="4" creationId="{FA32AEA8-D5DA-10D0-F984-82A4704AEB66}"/>
          </ac:spMkLst>
        </pc:spChg>
      </pc:sldChg>
      <pc:sldChg chg="modSp mod">
        <pc:chgData name="Sanket Srivastava" userId="61ecb307-9a31-4b93-96ad-4d95d6bf810e" providerId="ADAL" clId="{79814F8E-6504-1349-A866-5F0BB74AD140}" dt="2022-10-17T07:52:32.138" v="1631" actId="27636"/>
        <pc:sldMkLst>
          <pc:docMk/>
          <pc:sldMk cId="1389657789" sldId="265"/>
        </pc:sldMkLst>
        <pc:spChg chg="mod">
          <ac:chgData name="Sanket Srivastava" userId="61ecb307-9a31-4b93-96ad-4d95d6bf810e" providerId="ADAL" clId="{79814F8E-6504-1349-A866-5F0BB74AD140}" dt="2022-10-17T07:52:32.138" v="1631" actId="27636"/>
          <ac:spMkLst>
            <pc:docMk/>
            <pc:sldMk cId="1389657789" sldId="265"/>
            <ac:spMk id="3" creationId="{5E7D7229-025D-2FD5-A08E-3C227F0B3D29}"/>
          </ac:spMkLst>
        </pc:spChg>
      </pc:sldChg>
      <pc:sldChg chg="modSp del mod ord">
        <pc:chgData name="Sanket Srivastava" userId="61ecb307-9a31-4b93-96ad-4d95d6bf810e" providerId="ADAL" clId="{79814F8E-6504-1349-A866-5F0BB74AD140}" dt="2022-10-19T03:10:47.328" v="4163" actId="2696"/>
        <pc:sldMkLst>
          <pc:docMk/>
          <pc:sldMk cId="3271648987" sldId="266"/>
        </pc:sldMkLst>
        <pc:spChg chg="mod">
          <ac:chgData name="Sanket Srivastava" userId="61ecb307-9a31-4b93-96ad-4d95d6bf810e" providerId="ADAL" clId="{79814F8E-6504-1349-A866-5F0BB74AD140}" dt="2022-10-17T08:15:58.780" v="1938" actId="20577"/>
          <ac:spMkLst>
            <pc:docMk/>
            <pc:sldMk cId="3271648987" sldId="266"/>
            <ac:spMk id="2" creationId="{D19E4897-EC61-0E29-AC1A-23F0A0AC272D}"/>
          </ac:spMkLst>
        </pc:spChg>
        <pc:spChg chg="mod">
          <ac:chgData name="Sanket Srivastava" userId="61ecb307-9a31-4b93-96ad-4d95d6bf810e" providerId="ADAL" clId="{79814F8E-6504-1349-A866-5F0BB74AD140}" dt="2022-10-17T08:16:11.139" v="1940"/>
          <ac:spMkLst>
            <pc:docMk/>
            <pc:sldMk cId="3271648987" sldId="266"/>
            <ac:spMk id="3" creationId="{0C7C6EF0-0C2C-0B13-483E-B5701A9EACB4}"/>
          </ac:spMkLst>
        </pc:spChg>
        <pc:spChg chg="mod">
          <ac:chgData name="Sanket Srivastava" userId="61ecb307-9a31-4b93-96ad-4d95d6bf810e" providerId="ADAL" clId="{79814F8E-6504-1349-A866-5F0BB74AD140}" dt="2022-10-18T13:56:58.348" v="2896" actId="20577"/>
          <ac:spMkLst>
            <pc:docMk/>
            <pc:sldMk cId="3271648987" sldId="266"/>
            <ac:spMk id="6" creationId="{3028C66C-E4B8-2492-B70E-B92A8E388F65}"/>
          </ac:spMkLst>
        </pc:spChg>
      </pc:sldChg>
      <pc:sldChg chg="modSp del mod ord">
        <pc:chgData name="Sanket Srivastava" userId="61ecb307-9a31-4b93-96ad-4d95d6bf810e" providerId="ADAL" clId="{79814F8E-6504-1349-A866-5F0BB74AD140}" dt="2022-10-17T08:21:13.459" v="1956" actId="2696"/>
        <pc:sldMkLst>
          <pc:docMk/>
          <pc:sldMk cId="148232358" sldId="267"/>
        </pc:sldMkLst>
        <pc:spChg chg="mod">
          <ac:chgData name="Sanket Srivastava" userId="61ecb307-9a31-4b93-96ad-4d95d6bf810e" providerId="ADAL" clId="{79814F8E-6504-1349-A866-5F0BB74AD140}" dt="2022-10-17T08:08:06.655" v="1933" actId="20577"/>
          <ac:spMkLst>
            <pc:docMk/>
            <pc:sldMk cId="148232358" sldId="267"/>
            <ac:spMk id="2" creationId="{42409386-6534-4861-DD23-17D0801EFEC5}"/>
          </ac:spMkLst>
        </pc:spChg>
        <pc:spChg chg="mod">
          <ac:chgData name="Sanket Srivastava" userId="61ecb307-9a31-4b93-96ad-4d95d6bf810e" providerId="ADAL" clId="{79814F8E-6504-1349-A866-5F0BB74AD140}" dt="2022-10-17T08:15:02.615" v="1934" actId="1076"/>
          <ac:spMkLst>
            <pc:docMk/>
            <pc:sldMk cId="148232358" sldId="267"/>
            <ac:spMk id="3" creationId="{31673909-CD6F-22FA-52E9-BD619AE58E3F}"/>
          </ac:spMkLst>
        </pc:spChg>
      </pc:sldChg>
      <pc:sldChg chg="addSp delSp modSp mod modTransition setBg modAnim modNotesTx">
        <pc:chgData name="Sanket Srivastava" userId="61ecb307-9a31-4b93-96ad-4d95d6bf810e" providerId="ADAL" clId="{79814F8E-6504-1349-A866-5F0BB74AD140}" dt="2022-10-20T02:20:48.104" v="7476" actId="20577"/>
        <pc:sldMkLst>
          <pc:docMk/>
          <pc:sldMk cId="2337988218" sldId="272"/>
        </pc:sldMkLst>
        <pc:spChg chg="del mod">
          <ac:chgData name="Sanket Srivastava" userId="61ecb307-9a31-4b93-96ad-4d95d6bf810e" providerId="ADAL" clId="{79814F8E-6504-1349-A866-5F0BB74AD140}" dt="2022-10-20T01:37:05.958" v="6368" actId="478"/>
          <ac:spMkLst>
            <pc:docMk/>
            <pc:sldMk cId="2337988218" sldId="272"/>
            <ac:spMk id="2" creationId="{0C441210-5FA0-EA35-F8A6-A7745AA420B2}"/>
          </ac:spMkLst>
        </pc:spChg>
        <pc:spChg chg="add mod">
          <ac:chgData name="Sanket Srivastava" userId="61ecb307-9a31-4b93-96ad-4d95d6bf810e" providerId="ADAL" clId="{79814F8E-6504-1349-A866-5F0BB74AD140}" dt="2022-10-20T01:41:46.271" v="6539" actId="1076"/>
          <ac:spMkLst>
            <pc:docMk/>
            <pc:sldMk cId="2337988218" sldId="272"/>
            <ac:spMk id="3" creationId="{8D437978-FA9F-C90A-C0E1-A540621BC54F}"/>
          </ac:spMkLst>
        </pc:spChg>
        <pc:spChg chg="mod">
          <ac:chgData name="Sanket Srivastava" userId="61ecb307-9a31-4b93-96ad-4d95d6bf810e" providerId="ADAL" clId="{79814F8E-6504-1349-A866-5F0BB74AD140}" dt="2022-10-17T08:18:24.379" v="1955" actId="20577"/>
          <ac:spMkLst>
            <pc:docMk/>
            <pc:sldMk cId="2337988218" sldId="272"/>
            <ac:spMk id="3" creationId="{C0B8B58C-C61F-CBC4-B969-085BFD723E1F}"/>
          </ac:spMkLst>
        </pc:spChg>
        <pc:spChg chg="add del">
          <ac:chgData name="Sanket Srivastava" userId="61ecb307-9a31-4b93-96ad-4d95d6bf810e" providerId="ADAL" clId="{79814F8E-6504-1349-A866-5F0BB74AD140}" dt="2022-10-19T10:19:24.502" v="5505" actId="478"/>
          <ac:spMkLst>
            <pc:docMk/>
            <pc:sldMk cId="2337988218" sldId="272"/>
            <ac:spMk id="4" creationId="{501FC394-A474-FAAA-F5C5-54C09098FA62}"/>
          </ac:spMkLst>
        </pc:spChg>
        <pc:spChg chg="add del mod">
          <ac:chgData name="Sanket Srivastava" userId="61ecb307-9a31-4b93-96ad-4d95d6bf810e" providerId="ADAL" clId="{79814F8E-6504-1349-A866-5F0BB74AD140}" dt="2022-10-20T01:37:33.865" v="6381" actId="478"/>
          <ac:spMkLst>
            <pc:docMk/>
            <pc:sldMk cId="2337988218" sldId="272"/>
            <ac:spMk id="6" creationId="{F258F29F-F349-C872-B218-624AD580BCAB}"/>
          </ac:spMkLst>
        </pc:spChg>
        <pc:spChg chg="add del">
          <ac:chgData name="Sanket Srivastava" userId="61ecb307-9a31-4b93-96ad-4d95d6bf810e" providerId="ADAL" clId="{79814F8E-6504-1349-A866-5F0BB74AD140}" dt="2022-10-20T01:26:16.367" v="6258" actId="26606"/>
          <ac:spMkLst>
            <pc:docMk/>
            <pc:sldMk cId="2337988218" sldId="272"/>
            <ac:spMk id="10" creationId="{35DB3719-6FDC-4E5D-891D-FF40B7300F64}"/>
          </ac:spMkLst>
        </pc:spChg>
        <pc:spChg chg="add del">
          <ac:chgData name="Sanket Srivastava" userId="61ecb307-9a31-4b93-96ad-4d95d6bf810e" providerId="ADAL" clId="{79814F8E-6504-1349-A866-5F0BB74AD140}" dt="2022-10-20T01:26:16.367" v="6258" actId="26606"/>
          <ac:spMkLst>
            <pc:docMk/>
            <pc:sldMk cId="2337988218" sldId="272"/>
            <ac:spMk id="12" creationId="{E0CBAC23-2E3F-4A90-BA59-F8299F6A5439}"/>
          </ac:spMkLst>
        </pc:spChg>
        <pc:spChg chg="add del">
          <ac:chgData name="Sanket Srivastava" userId="61ecb307-9a31-4b93-96ad-4d95d6bf810e" providerId="ADAL" clId="{79814F8E-6504-1349-A866-5F0BB74AD140}" dt="2022-10-20T01:31:42.254" v="6295" actId="26606"/>
          <ac:spMkLst>
            <pc:docMk/>
            <pc:sldMk cId="2337988218" sldId="272"/>
            <ac:spMk id="17" creationId="{2E442304-DDBD-4F7B-8017-36BCC863FB40}"/>
          </ac:spMkLst>
        </pc:spChg>
        <pc:spChg chg="add del">
          <ac:chgData name="Sanket Srivastava" userId="61ecb307-9a31-4b93-96ad-4d95d6bf810e" providerId="ADAL" clId="{79814F8E-6504-1349-A866-5F0BB74AD140}" dt="2022-10-20T01:31:42.254" v="6295" actId="26606"/>
          <ac:spMkLst>
            <pc:docMk/>
            <pc:sldMk cId="2337988218" sldId="272"/>
            <ac:spMk id="19" creationId="{5E107275-3853-46FD-A241-DE4355A42675}"/>
          </ac:spMkLst>
        </pc:spChg>
        <pc:spChg chg="add del">
          <ac:chgData name="Sanket Srivastava" userId="61ecb307-9a31-4b93-96ad-4d95d6bf810e" providerId="ADAL" clId="{79814F8E-6504-1349-A866-5F0BB74AD140}" dt="2022-10-20T01:31:42.232" v="6294" actId="26606"/>
          <ac:spMkLst>
            <pc:docMk/>
            <pc:sldMk cId="2337988218" sldId="272"/>
            <ac:spMk id="24" creationId="{D55CD764-972B-4CA5-A885-53E55C63E174}"/>
          </ac:spMkLst>
        </pc:spChg>
        <pc:spChg chg="add del">
          <ac:chgData name="Sanket Srivastava" userId="61ecb307-9a31-4b93-96ad-4d95d6bf810e" providerId="ADAL" clId="{79814F8E-6504-1349-A866-5F0BB74AD140}" dt="2022-10-20T01:31:42.232" v="6294" actId="26606"/>
          <ac:spMkLst>
            <pc:docMk/>
            <pc:sldMk cId="2337988218" sldId="272"/>
            <ac:spMk id="26" creationId="{34165AB3-7006-4430-BCE3-25476BE13322}"/>
          </ac:spMkLst>
        </pc:spChg>
        <pc:spChg chg="add del">
          <ac:chgData name="Sanket Srivastava" userId="61ecb307-9a31-4b93-96ad-4d95d6bf810e" providerId="ADAL" clId="{79814F8E-6504-1349-A866-5F0BB74AD140}" dt="2022-10-20T01:31:42.232" v="6294" actId="26606"/>
          <ac:spMkLst>
            <pc:docMk/>
            <pc:sldMk cId="2337988218" sldId="272"/>
            <ac:spMk id="50" creationId="{E3E51905-F374-4E1A-97CF-B741584B74D5}"/>
          </ac:spMkLst>
        </pc:spChg>
        <pc:spChg chg="add">
          <ac:chgData name="Sanket Srivastava" userId="61ecb307-9a31-4b93-96ad-4d95d6bf810e" providerId="ADAL" clId="{79814F8E-6504-1349-A866-5F0BB74AD140}" dt="2022-10-20T01:31:42.254" v="6295" actId="26606"/>
          <ac:spMkLst>
            <pc:docMk/>
            <pc:sldMk cId="2337988218" sldId="272"/>
            <ac:spMk id="52" creationId="{2E442304-DDBD-4F7B-8017-36BCC863FB40}"/>
          </ac:spMkLst>
        </pc:spChg>
        <pc:spChg chg="add">
          <ac:chgData name="Sanket Srivastava" userId="61ecb307-9a31-4b93-96ad-4d95d6bf810e" providerId="ADAL" clId="{79814F8E-6504-1349-A866-5F0BB74AD140}" dt="2022-10-20T01:31:42.254" v="6295" actId="26606"/>
          <ac:spMkLst>
            <pc:docMk/>
            <pc:sldMk cId="2337988218" sldId="272"/>
            <ac:spMk id="53" creationId="{5E107275-3853-46FD-A241-DE4355A42675}"/>
          </ac:spMkLst>
        </pc:spChg>
        <pc:grpChg chg="add del">
          <ac:chgData name="Sanket Srivastava" userId="61ecb307-9a31-4b93-96ad-4d95d6bf810e" providerId="ADAL" clId="{79814F8E-6504-1349-A866-5F0BB74AD140}" dt="2022-10-20T01:31:42.232" v="6294" actId="26606"/>
          <ac:grpSpMkLst>
            <pc:docMk/>
            <pc:sldMk cId="2337988218" sldId="272"/>
            <ac:grpSpMk id="28" creationId="{11999B20-6058-4C55-882E-A1FB050B69DD}"/>
          </ac:grpSpMkLst>
        </pc:grpChg>
        <pc:graphicFrameChg chg="mod modGraphic">
          <ac:chgData name="Sanket Srivastava" userId="61ecb307-9a31-4b93-96ad-4d95d6bf810e" providerId="ADAL" clId="{79814F8E-6504-1349-A866-5F0BB74AD140}" dt="2022-10-20T02:20:48.104" v="7476" actId="20577"/>
          <ac:graphicFrameMkLst>
            <pc:docMk/>
            <pc:sldMk cId="2337988218" sldId="272"/>
            <ac:graphicFrameMk id="5" creationId="{D4FB9CDB-4A3D-0016-0166-F61ABAF422DD}"/>
          </ac:graphicFrameMkLst>
        </pc:graphicFrameChg>
      </pc:sldChg>
      <pc:sldChg chg="addSp modSp new del mod ord">
        <pc:chgData name="Sanket Srivastava" userId="61ecb307-9a31-4b93-96ad-4d95d6bf810e" providerId="ADAL" clId="{79814F8E-6504-1349-A866-5F0BB74AD140}" dt="2022-10-19T03:11:32.156" v="4170" actId="2696"/>
        <pc:sldMkLst>
          <pc:docMk/>
          <pc:sldMk cId="3271963913" sldId="274"/>
        </pc:sldMkLst>
        <pc:spChg chg="mod">
          <ac:chgData name="Sanket Srivastava" userId="61ecb307-9a31-4b93-96ad-4d95d6bf810e" providerId="ADAL" clId="{79814F8E-6504-1349-A866-5F0BB74AD140}" dt="2022-10-17T07:24:15.523" v="336" actId="1076"/>
          <ac:spMkLst>
            <pc:docMk/>
            <pc:sldMk cId="3271963913" sldId="274"/>
            <ac:spMk id="2" creationId="{0B171897-CFB0-5328-E6D5-3A485D42FA7C}"/>
          </ac:spMkLst>
        </pc:spChg>
        <pc:spChg chg="mod">
          <ac:chgData name="Sanket Srivastava" userId="61ecb307-9a31-4b93-96ad-4d95d6bf810e" providerId="ADAL" clId="{79814F8E-6504-1349-A866-5F0BB74AD140}" dt="2022-10-17T07:37:15.692" v="1544" actId="27636"/>
          <ac:spMkLst>
            <pc:docMk/>
            <pc:sldMk cId="3271963913" sldId="274"/>
            <ac:spMk id="3" creationId="{29348513-3D7E-114F-BF92-48DF7377E195}"/>
          </ac:spMkLst>
        </pc:spChg>
        <pc:spChg chg="add mod">
          <ac:chgData name="Sanket Srivastava" userId="61ecb307-9a31-4b93-96ad-4d95d6bf810e" providerId="ADAL" clId="{79814F8E-6504-1349-A866-5F0BB74AD140}" dt="2022-10-18T13:57:06.251" v="2901" actId="20577"/>
          <ac:spMkLst>
            <pc:docMk/>
            <pc:sldMk cId="3271963913" sldId="274"/>
            <ac:spMk id="4" creationId="{70657E08-E565-C4BE-4C02-6A3FFD258026}"/>
          </ac:spMkLst>
        </pc:spChg>
      </pc:sldChg>
      <pc:sldChg chg="modSp new del mod">
        <pc:chgData name="Sanket Srivastava" userId="61ecb307-9a31-4b93-96ad-4d95d6bf810e" providerId="ADAL" clId="{79814F8E-6504-1349-A866-5F0BB74AD140}" dt="2022-10-18T13:39:15.138" v="2342" actId="2696"/>
        <pc:sldMkLst>
          <pc:docMk/>
          <pc:sldMk cId="1010926884" sldId="275"/>
        </pc:sldMkLst>
        <pc:spChg chg="mod">
          <ac:chgData name="Sanket Srivastava" userId="61ecb307-9a31-4b93-96ad-4d95d6bf810e" providerId="ADAL" clId="{79814F8E-6504-1349-A866-5F0BB74AD140}" dt="2022-10-17T07:38:08.353" v="1587" actId="20577"/>
          <ac:spMkLst>
            <pc:docMk/>
            <pc:sldMk cId="1010926884" sldId="275"/>
            <ac:spMk id="2" creationId="{2A2428FC-AB99-D514-393F-DC7B3E2A014B}"/>
          </ac:spMkLst>
        </pc:spChg>
      </pc:sldChg>
      <pc:sldChg chg="addSp delSp modSp new mod ord modTransition modNotesTx">
        <pc:chgData name="Sanket Srivastava" userId="61ecb307-9a31-4b93-96ad-4d95d6bf810e" providerId="ADAL" clId="{79814F8E-6504-1349-A866-5F0BB74AD140}" dt="2022-10-21T02:13:53.770" v="10286"/>
        <pc:sldMkLst>
          <pc:docMk/>
          <pc:sldMk cId="3022607237" sldId="276"/>
        </pc:sldMkLst>
        <pc:spChg chg="del mod">
          <ac:chgData name="Sanket Srivastava" userId="61ecb307-9a31-4b93-96ad-4d95d6bf810e" providerId="ADAL" clId="{79814F8E-6504-1349-A866-5F0BB74AD140}" dt="2022-10-17T07:38:20.734" v="1601" actId="478"/>
          <ac:spMkLst>
            <pc:docMk/>
            <pc:sldMk cId="3022607237" sldId="276"/>
            <ac:spMk id="2" creationId="{41E475BC-FC71-A47F-1E10-45E6ED1D97C3}"/>
          </ac:spMkLst>
        </pc:spChg>
        <pc:spChg chg="add del mod">
          <ac:chgData name="Sanket Srivastava" userId="61ecb307-9a31-4b93-96ad-4d95d6bf810e" providerId="ADAL" clId="{79814F8E-6504-1349-A866-5F0BB74AD140}" dt="2022-10-21T01:29:46.959" v="8836" actId="20578"/>
          <ac:spMkLst>
            <pc:docMk/>
            <pc:sldMk cId="3022607237" sldId="276"/>
            <ac:spMk id="3" creationId="{240A4FA6-9E89-2C9A-5D11-F3A7D9F6EA59}"/>
          </ac:spMkLst>
        </pc:spChg>
        <pc:spChg chg="add del mod">
          <ac:chgData name="Sanket Srivastava" userId="61ecb307-9a31-4b93-96ad-4d95d6bf810e" providerId="ADAL" clId="{79814F8E-6504-1349-A866-5F0BB74AD140}" dt="2022-10-17T07:38:28.910" v="1606"/>
          <ac:spMkLst>
            <pc:docMk/>
            <pc:sldMk cId="3022607237" sldId="276"/>
            <ac:spMk id="5" creationId="{F0AC0E26-F6CF-6B1A-DE5F-F5FF635B5336}"/>
          </ac:spMkLst>
        </pc:spChg>
        <pc:spChg chg="add del mod">
          <ac:chgData name="Sanket Srivastava" userId="61ecb307-9a31-4b93-96ad-4d95d6bf810e" providerId="ADAL" clId="{79814F8E-6504-1349-A866-5F0BB74AD140}" dt="2022-10-17T07:38:27.086" v="1604"/>
          <ac:spMkLst>
            <pc:docMk/>
            <pc:sldMk cId="3022607237" sldId="276"/>
            <ac:spMk id="6" creationId="{D661F4E1-1512-9C18-BBD4-47AC8570A8FA}"/>
          </ac:spMkLst>
        </pc:spChg>
        <pc:spChg chg="add mod">
          <ac:chgData name="Sanket Srivastava" userId="61ecb307-9a31-4b93-96ad-4d95d6bf810e" providerId="ADAL" clId="{79814F8E-6504-1349-A866-5F0BB74AD140}" dt="2022-10-21T02:11:16.177" v="10256" actId="20577"/>
          <ac:spMkLst>
            <pc:docMk/>
            <pc:sldMk cId="3022607237" sldId="276"/>
            <ac:spMk id="7" creationId="{5FE07FE3-FA6B-6E7A-905B-D44AB61D7E2C}"/>
          </ac:spMkLst>
        </pc:spChg>
        <pc:spChg chg="add mod">
          <ac:chgData name="Sanket Srivastava" userId="61ecb307-9a31-4b93-96ad-4d95d6bf810e" providerId="ADAL" clId="{79814F8E-6504-1349-A866-5F0BB74AD140}" dt="2022-10-21T02:13:53.770" v="10286"/>
          <ac:spMkLst>
            <pc:docMk/>
            <pc:sldMk cId="3022607237" sldId="276"/>
            <ac:spMk id="11" creationId="{05764656-35FB-646A-52D7-31C84FD92EF9}"/>
          </ac:spMkLst>
        </pc:spChg>
        <pc:picChg chg="add mod">
          <ac:chgData name="Sanket Srivastava" userId="61ecb307-9a31-4b93-96ad-4d95d6bf810e" providerId="ADAL" clId="{79814F8E-6504-1349-A866-5F0BB74AD140}" dt="2022-10-21T01:16:31.612" v="8255" actId="1076"/>
          <ac:picMkLst>
            <pc:docMk/>
            <pc:sldMk cId="3022607237" sldId="276"/>
            <ac:picMk id="4" creationId="{7504CF99-1CB3-1EF2-4F53-8CCD90F2EBAA}"/>
          </ac:picMkLst>
        </pc:picChg>
        <pc:picChg chg="add mod">
          <ac:chgData name="Sanket Srivastava" userId="61ecb307-9a31-4b93-96ad-4d95d6bf810e" providerId="ADAL" clId="{79814F8E-6504-1349-A866-5F0BB74AD140}" dt="2022-10-21T01:16:46.512" v="8259" actId="14100"/>
          <ac:picMkLst>
            <pc:docMk/>
            <pc:sldMk cId="3022607237" sldId="276"/>
            <ac:picMk id="10" creationId="{A3DB7C19-3173-8D3E-FDAA-02C65BF5D20C}"/>
          </ac:picMkLst>
        </pc:picChg>
      </pc:sldChg>
      <pc:sldChg chg="addSp delSp modSp new del mod modTransition">
        <pc:chgData name="Sanket Srivastava" userId="61ecb307-9a31-4b93-96ad-4d95d6bf810e" providerId="ADAL" clId="{79814F8E-6504-1349-A866-5F0BB74AD140}" dt="2022-10-21T08:43:41.629" v="10300" actId="2696"/>
        <pc:sldMkLst>
          <pc:docMk/>
          <pc:sldMk cId="1875978292" sldId="277"/>
        </pc:sldMkLst>
        <pc:spChg chg="del">
          <ac:chgData name="Sanket Srivastava" userId="61ecb307-9a31-4b93-96ad-4d95d6bf810e" providerId="ADAL" clId="{79814F8E-6504-1349-A866-5F0BB74AD140}" dt="2022-10-17T07:37:56.259" v="1550" actId="478"/>
          <ac:spMkLst>
            <pc:docMk/>
            <pc:sldMk cId="1875978292" sldId="277"/>
            <ac:spMk id="2" creationId="{AE38DE84-15E2-2DB8-E2D5-506052F31B39}"/>
          </ac:spMkLst>
        </pc:spChg>
        <pc:spChg chg="del">
          <ac:chgData name="Sanket Srivastava" userId="61ecb307-9a31-4b93-96ad-4d95d6bf810e" providerId="ADAL" clId="{79814F8E-6504-1349-A866-5F0BB74AD140}" dt="2022-10-17T07:37:53.916" v="1549" actId="478"/>
          <ac:spMkLst>
            <pc:docMk/>
            <pc:sldMk cId="1875978292" sldId="277"/>
            <ac:spMk id="3" creationId="{A6FCC73D-77BC-C290-152F-B2D4E12D3334}"/>
          </ac:spMkLst>
        </pc:spChg>
        <pc:spChg chg="add mod">
          <ac:chgData name="Sanket Srivastava" userId="61ecb307-9a31-4b93-96ad-4d95d6bf810e" providerId="ADAL" clId="{79814F8E-6504-1349-A866-5F0BB74AD140}" dt="2022-10-20T02:08:03.071" v="7091" actId="1076"/>
          <ac:spMkLst>
            <pc:docMk/>
            <pc:sldMk cId="1875978292" sldId="277"/>
            <ac:spMk id="4" creationId="{AD7BC3C6-C2C2-4A03-C453-F5392ECEAA8E}"/>
          </ac:spMkLst>
        </pc:spChg>
      </pc:sldChg>
      <pc:sldChg chg="modSp new del mod">
        <pc:chgData name="Sanket Srivastava" userId="61ecb307-9a31-4b93-96ad-4d95d6bf810e" providerId="ADAL" clId="{79814F8E-6504-1349-A866-5F0BB74AD140}" dt="2022-10-17T08:01:29.104" v="1767" actId="2696"/>
        <pc:sldMkLst>
          <pc:docMk/>
          <pc:sldMk cId="1958560556" sldId="278"/>
        </pc:sldMkLst>
        <pc:spChg chg="mod">
          <ac:chgData name="Sanket Srivastava" userId="61ecb307-9a31-4b93-96ad-4d95d6bf810e" providerId="ADAL" clId="{79814F8E-6504-1349-A866-5F0BB74AD140}" dt="2022-10-17T07:39:07.399" v="1626"/>
          <ac:spMkLst>
            <pc:docMk/>
            <pc:sldMk cId="1958560556" sldId="278"/>
            <ac:spMk id="2" creationId="{5492F422-086C-AFEB-0EB1-69F8A7476DCC}"/>
          </ac:spMkLst>
        </pc:spChg>
      </pc:sldChg>
      <pc:sldChg chg="addSp delSp modSp new mod modTransition modNotesTx">
        <pc:chgData name="Sanket Srivastava" userId="61ecb307-9a31-4b93-96ad-4d95d6bf810e" providerId="ADAL" clId="{79814F8E-6504-1349-A866-5F0BB74AD140}" dt="2022-10-21T02:15:12.267" v="10299" actId="207"/>
        <pc:sldMkLst>
          <pc:docMk/>
          <pc:sldMk cId="1244346512" sldId="279"/>
        </pc:sldMkLst>
        <pc:spChg chg="del mod">
          <ac:chgData name="Sanket Srivastava" userId="61ecb307-9a31-4b93-96ad-4d95d6bf810e" providerId="ADAL" clId="{79814F8E-6504-1349-A866-5F0BB74AD140}" dt="2022-10-18T15:08:23.995" v="3824" actId="478"/>
          <ac:spMkLst>
            <pc:docMk/>
            <pc:sldMk cId="1244346512" sldId="279"/>
            <ac:spMk id="2" creationId="{204A4E83-F683-3C7B-E47F-072A1FB2F2B0}"/>
          </ac:spMkLst>
        </pc:spChg>
        <pc:spChg chg="add del mod">
          <ac:chgData name="Sanket Srivastava" userId="61ecb307-9a31-4b93-96ad-4d95d6bf810e" providerId="ADAL" clId="{79814F8E-6504-1349-A866-5F0BB74AD140}" dt="2022-10-21T00:28:00.137" v="7772" actId="478"/>
          <ac:spMkLst>
            <pc:docMk/>
            <pc:sldMk cId="1244346512" sldId="279"/>
            <ac:spMk id="2" creationId="{77E2B107-0AB3-DDE8-B6E6-9DC2897D571F}"/>
          </ac:spMkLst>
        </pc:spChg>
        <pc:spChg chg="add mod">
          <ac:chgData name="Sanket Srivastava" userId="61ecb307-9a31-4b93-96ad-4d95d6bf810e" providerId="ADAL" clId="{79814F8E-6504-1349-A866-5F0BB74AD140}" dt="2022-10-21T01:07:05.951" v="8206" actId="1076"/>
          <ac:spMkLst>
            <pc:docMk/>
            <pc:sldMk cId="1244346512" sldId="279"/>
            <ac:spMk id="3" creationId="{61F9C762-5451-DA42-C4B1-34E4C4CBB9CD}"/>
          </ac:spMkLst>
        </pc:spChg>
        <pc:spChg chg="del mod">
          <ac:chgData name="Sanket Srivastava" userId="61ecb307-9a31-4b93-96ad-4d95d6bf810e" providerId="ADAL" clId="{79814F8E-6504-1349-A866-5F0BB74AD140}" dt="2022-10-18T14:04:39.500" v="3067" actId="478"/>
          <ac:spMkLst>
            <pc:docMk/>
            <pc:sldMk cId="1244346512" sldId="279"/>
            <ac:spMk id="3" creationId="{E5A4A098-85DB-B0C0-4B64-4721490F3B66}"/>
          </ac:spMkLst>
        </pc:spChg>
        <pc:spChg chg="add del mod">
          <ac:chgData name="Sanket Srivastava" userId="61ecb307-9a31-4b93-96ad-4d95d6bf810e" providerId="ADAL" clId="{79814F8E-6504-1349-A866-5F0BB74AD140}" dt="2022-10-21T00:59:59.704" v="8049" actId="478"/>
          <ac:spMkLst>
            <pc:docMk/>
            <pc:sldMk cId="1244346512" sldId="279"/>
            <ac:spMk id="4" creationId="{371F87D2-0E47-9E13-EC56-3318060C38D5}"/>
          </ac:spMkLst>
        </pc:spChg>
        <pc:spChg chg="add del mod">
          <ac:chgData name="Sanket Srivastava" userId="61ecb307-9a31-4b93-96ad-4d95d6bf810e" providerId="ADAL" clId="{79814F8E-6504-1349-A866-5F0BB74AD140}" dt="2022-10-20T02:10:19.674" v="7105" actId="478"/>
          <ac:spMkLst>
            <pc:docMk/>
            <pc:sldMk cId="1244346512" sldId="279"/>
            <ac:spMk id="4" creationId="{EBE67784-2FAE-756F-0419-728B3C87CBFB}"/>
          </ac:spMkLst>
        </pc:spChg>
        <pc:spChg chg="add del mod">
          <ac:chgData name="Sanket Srivastava" userId="61ecb307-9a31-4b93-96ad-4d95d6bf810e" providerId="ADAL" clId="{79814F8E-6504-1349-A866-5F0BB74AD140}" dt="2022-10-20T02:10:38.129" v="7116"/>
          <ac:spMkLst>
            <pc:docMk/>
            <pc:sldMk cId="1244346512" sldId="279"/>
            <ac:spMk id="5" creationId="{953FEF59-D4E4-DE86-C5F5-E63EC2FF7FE5}"/>
          </ac:spMkLst>
        </pc:spChg>
        <pc:spChg chg="del mod">
          <ac:chgData name="Sanket Srivastava" userId="61ecb307-9a31-4b93-96ad-4d95d6bf810e" providerId="ADAL" clId="{79814F8E-6504-1349-A866-5F0BB74AD140}" dt="2022-10-18T14:13:42.325" v="3371" actId="478"/>
          <ac:spMkLst>
            <pc:docMk/>
            <pc:sldMk cId="1244346512" sldId="279"/>
            <ac:spMk id="5" creationId="{D9135A61-2FEA-FD9D-6C5D-5E5A2F1EE698}"/>
          </ac:spMkLst>
        </pc:spChg>
        <pc:spChg chg="add mod">
          <ac:chgData name="Sanket Srivastava" userId="61ecb307-9a31-4b93-96ad-4d95d6bf810e" providerId="ADAL" clId="{79814F8E-6504-1349-A866-5F0BB74AD140}" dt="2022-10-21T01:05:29.465" v="8174" actId="1036"/>
          <ac:spMkLst>
            <pc:docMk/>
            <pc:sldMk cId="1244346512" sldId="279"/>
            <ac:spMk id="5" creationId="{EF457907-90EC-1196-F4D0-77168A609443}"/>
          </ac:spMkLst>
        </pc:spChg>
        <pc:spChg chg="add del mod">
          <ac:chgData name="Sanket Srivastava" userId="61ecb307-9a31-4b93-96ad-4d95d6bf810e" providerId="ADAL" clId="{79814F8E-6504-1349-A866-5F0BB74AD140}" dt="2022-10-18T14:12:42.805" v="3330" actId="478"/>
          <ac:spMkLst>
            <pc:docMk/>
            <pc:sldMk cId="1244346512" sldId="279"/>
            <ac:spMk id="6" creationId="{61F0F09D-2F38-7AE3-6DEE-A62B88D2D94B}"/>
          </ac:spMkLst>
        </pc:spChg>
        <pc:spChg chg="add mod">
          <ac:chgData name="Sanket Srivastava" userId="61ecb307-9a31-4b93-96ad-4d95d6bf810e" providerId="ADAL" clId="{79814F8E-6504-1349-A866-5F0BB74AD140}" dt="2022-10-21T01:05:45.998" v="8195" actId="1076"/>
          <ac:spMkLst>
            <pc:docMk/>
            <pc:sldMk cId="1244346512" sldId="279"/>
            <ac:spMk id="6" creationId="{9C5038E1-300E-4F9A-6BE8-C05DFEF4BF46}"/>
          </ac:spMkLst>
        </pc:spChg>
        <pc:spChg chg="add mod">
          <ac:chgData name="Sanket Srivastava" userId="61ecb307-9a31-4b93-96ad-4d95d6bf810e" providerId="ADAL" clId="{79814F8E-6504-1349-A866-5F0BB74AD140}" dt="2022-10-21T01:05:45.998" v="8195" actId="1076"/>
          <ac:spMkLst>
            <pc:docMk/>
            <pc:sldMk cId="1244346512" sldId="279"/>
            <ac:spMk id="7" creationId="{9E0083F2-3A60-5C8E-9332-32B6035AC376}"/>
          </ac:spMkLst>
        </pc:spChg>
        <pc:spChg chg="del mod">
          <ac:chgData name="Sanket Srivastava" userId="61ecb307-9a31-4b93-96ad-4d95d6bf810e" providerId="ADAL" clId="{79814F8E-6504-1349-A866-5F0BB74AD140}" dt="2022-10-18T14:08:26.996" v="3211" actId="478"/>
          <ac:spMkLst>
            <pc:docMk/>
            <pc:sldMk cId="1244346512" sldId="279"/>
            <ac:spMk id="7" creationId="{F1C93411-C110-A490-E1A7-DAA05CF1820A}"/>
          </ac:spMkLst>
        </pc:spChg>
        <pc:spChg chg="add mod">
          <ac:chgData name="Sanket Srivastava" userId="61ecb307-9a31-4b93-96ad-4d95d6bf810e" providerId="ADAL" clId="{79814F8E-6504-1349-A866-5F0BB74AD140}" dt="2022-10-21T01:05:45.998" v="8195" actId="1076"/>
          <ac:spMkLst>
            <pc:docMk/>
            <pc:sldMk cId="1244346512" sldId="279"/>
            <ac:spMk id="8" creationId="{F731F6D3-4D1B-EA54-6D5B-EE5C8BB0E26F}"/>
          </ac:spMkLst>
        </pc:spChg>
        <pc:spChg chg="add mod">
          <ac:chgData name="Sanket Srivastava" userId="61ecb307-9a31-4b93-96ad-4d95d6bf810e" providerId="ADAL" clId="{79814F8E-6504-1349-A866-5F0BB74AD140}" dt="2022-10-21T01:05:29.465" v="8174" actId="1036"/>
          <ac:spMkLst>
            <pc:docMk/>
            <pc:sldMk cId="1244346512" sldId="279"/>
            <ac:spMk id="9" creationId="{57B49942-FB3D-524D-AA02-179B99E60520}"/>
          </ac:spMkLst>
        </pc:spChg>
        <pc:spChg chg="add del mod">
          <ac:chgData name="Sanket Srivastava" userId="61ecb307-9a31-4b93-96ad-4d95d6bf810e" providerId="ADAL" clId="{79814F8E-6504-1349-A866-5F0BB74AD140}" dt="2022-10-20T02:10:46.980" v="7132" actId="478"/>
          <ac:spMkLst>
            <pc:docMk/>
            <pc:sldMk cId="1244346512" sldId="279"/>
            <ac:spMk id="9" creationId="{846F0A83-2119-CF2B-ACFB-BA0F15B98886}"/>
          </ac:spMkLst>
        </pc:spChg>
        <pc:spChg chg="add del mod">
          <ac:chgData name="Sanket Srivastava" userId="61ecb307-9a31-4b93-96ad-4d95d6bf810e" providerId="ADAL" clId="{79814F8E-6504-1349-A866-5F0BB74AD140}" dt="2022-10-20T02:11:13.275" v="7162" actId="478"/>
          <ac:spMkLst>
            <pc:docMk/>
            <pc:sldMk cId="1244346512" sldId="279"/>
            <ac:spMk id="10" creationId="{A3AFA5F0-DB3D-A30A-36F5-8102EBC06D99}"/>
          </ac:spMkLst>
        </pc:spChg>
        <pc:spChg chg="add del mod">
          <ac:chgData name="Sanket Srivastava" userId="61ecb307-9a31-4b93-96ad-4d95d6bf810e" providerId="ADAL" clId="{79814F8E-6504-1349-A866-5F0BB74AD140}" dt="2022-10-20T02:11:14.540" v="7163" actId="478"/>
          <ac:spMkLst>
            <pc:docMk/>
            <pc:sldMk cId="1244346512" sldId="279"/>
            <ac:spMk id="11" creationId="{CA3DE6F2-EE72-FAA2-8CE9-F2AFC2E27C22}"/>
          </ac:spMkLst>
        </pc:spChg>
        <pc:spChg chg="add del mod">
          <ac:chgData name="Sanket Srivastava" userId="61ecb307-9a31-4b93-96ad-4d95d6bf810e" providerId="ADAL" clId="{79814F8E-6504-1349-A866-5F0BB74AD140}" dt="2022-10-20T02:11:11.860" v="7161" actId="478"/>
          <ac:spMkLst>
            <pc:docMk/>
            <pc:sldMk cId="1244346512" sldId="279"/>
            <ac:spMk id="12" creationId="{16562D53-038E-33A0-20CA-5F89BEDD7EF4}"/>
          </ac:spMkLst>
        </pc:spChg>
        <pc:spChg chg="add mod">
          <ac:chgData name="Sanket Srivastava" userId="61ecb307-9a31-4b93-96ad-4d95d6bf810e" providerId="ADAL" clId="{79814F8E-6504-1349-A866-5F0BB74AD140}" dt="2022-10-21T01:05:45.998" v="8195" actId="1076"/>
          <ac:spMkLst>
            <pc:docMk/>
            <pc:sldMk cId="1244346512" sldId="279"/>
            <ac:spMk id="13" creationId="{4E883B75-76B5-02BA-5979-80575F31C694}"/>
          </ac:spMkLst>
        </pc:spChg>
        <pc:spChg chg="add del mod">
          <ac:chgData name="Sanket Srivastava" userId="61ecb307-9a31-4b93-96ad-4d95d6bf810e" providerId="ADAL" clId="{79814F8E-6504-1349-A866-5F0BB74AD140}" dt="2022-10-18T14:04:42.909" v="3068" actId="478"/>
          <ac:spMkLst>
            <pc:docMk/>
            <pc:sldMk cId="1244346512" sldId="279"/>
            <ac:spMk id="14" creationId="{743EBB02-54DA-40D9-CFB2-22453AB48218}"/>
          </ac:spMkLst>
        </pc:spChg>
        <pc:spChg chg="add del mod">
          <ac:chgData name="Sanket Srivastava" userId="61ecb307-9a31-4b93-96ad-4d95d6bf810e" providerId="ADAL" clId="{79814F8E-6504-1349-A866-5F0BB74AD140}" dt="2022-10-20T02:11:10.375" v="7160" actId="478"/>
          <ac:spMkLst>
            <pc:docMk/>
            <pc:sldMk cId="1244346512" sldId="279"/>
            <ac:spMk id="14" creationId="{FF23840A-D504-A707-0582-4A36C517EC17}"/>
          </ac:spMkLst>
        </pc:spChg>
        <pc:spChg chg="add del mod">
          <ac:chgData name="Sanket Srivastava" userId="61ecb307-9a31-4b93-96ad-4d95d6bf810e" providerId="ADAL" clId="{79814F8E-6504-1349-A866-5F0BB74AD140}" dt="2022-10-21T00:26:16.652" v="7682" actId="478"/>
          <ac:spMkLst>
            <pc:docMk/>
            <pc:sldMk cId="1244346512" sldId="279"/>
            <ac:spMk id="15" creationId="{A3D8C124-1711-FCE9-782C-8E1E616B0F90}"/>
          </ac:spMkLst>
        </pc:spChg>
        <pc:spChg chg="add del mod">
          <ac:chgData name="Sanket Srivastava" userId="61ecb307-9a31-4b93-96ad-4d95d6bf810e" providerId="ADAL" clId="{79814F8E-6504-1349-A866-5F0BB74AD140}" dt="2022-10-21T00:26:16.652" v="7682" actId="478"/>
          <ac:spMkLst>
            <pc:docMk/>
            <pc:sldMk cId="1244346512" sldId="279"/>
            <ac:spMk id="16" creationId="{5FB2B5F5-1D4C-9A35-5B42-F8462D383A8D}"/>
          </ac:spMkLst>
        </pc:spChg>
        <pc:spChg chg="add del mod">
          <ac:chgData name="Sanket Srivastava" userId="61ecb307-9a31-4b93-96ad-4d95d6bf810e" providerId="ADAL" clId="{79814F8E-6504-1349-A866-5F0BB74AD140}" dt="2022-10-21T00:26:16.652" v="7682" actId="478"/>
          <ac:spMkLst>
            <pc:docMk/>
            <pc:sldMk cId="1244346512" sldId="279"/>
            <ac:spMk id="17" creationId="{A8A3A951-8F44-1E26-ACFF-A43E962DC24A}"/>
          </ac:spMkLst>
        </pc:spChg>
        <pc:spChg chg="add del mod">
          <ac:chgData name="Sanket Srivastava" userId="61ecb307-9a31-4b93-96ad-4d95d6bf810e" providerId="ADAL" clId="{79814F8E-6504-1349-A866-5F0BB74AD140}" dt="2022-10-21T00:26:16.652" v="7682" actId="478"/>
          <ac:spMkLst>
            <pc:docMk/>
            <pc:sldMk cId="1244346512" sldId="279"/>
            <ac:spMk id="18" creationId="{DBA47CAC-2ECA-BB31-446A-03721B8AB8F6}"/>
          </ac:spMkLst>
        </pc:spChg>
        <pc:spChg chg="add del mod">
          <ac:chgData name="Sanket Srivastava" userId="61ecb307-9a31-4b93-96ad-4d95d6bf810e" providerId="ADAL" clId="{79814F8E-6504-1349-A866-5F0BB74AD140}" dt="2022-10-21T00:26:16.652" v="7682" actId="478"/>
          <ac:spMkLst>
            <pc:docMk/>
            <pc:sldMk cId="1244346512" sldId="279"/>
            <ac:spMk id="19" creationId="{FADD3A46-7932-C255-12A4-F7068DF47A30}"/>
          </ac:spMkLst>
        </pc:spChg>
        <pc:spChg chg="add del mod">
          <ac:chgData name="Sanket Srivastava" userId="61ecb307-9a31-4b93-96ad-4d95d6bf810e" providerId="ADAL" clId="{79814F8E-6504-1349-A866-5F0BB74AD140}" dt="2022-10-21T00:28:00.137" v="7772" actId="478"/>
          <ac:spMkLst>
            <pc:docMk/>
            <pc:sldMk cId="1244346512" sldId="279"/>
            <ac:spMk id="20" creationId="{D8BC8F8D-AB9D-7A7C-996A-A78BA8ABD85C}"/>
          </ac:spMkLst>
        </pc:spChg>
        <pc:spChg chg="add mod">
          <ac:chgData name="Sanket Srivastava" userId="61ecb307-9a31-4b93-96ad-4d95d6bf810e" providerId="ADAL" clId="{79814F8E-6504-1349-A866-5F0BB74AD140}" dt="2022-10-21T01:05:45.998" v="8195" actId="1076"/>
          <ac:spMkLst>
            <pc:docMk/>
            <pc:sldMk cId="1244346512" sldId="279"/>
            <ac:spMk id="21" creationId="{30D4382D-7E6E-1C85-E2DB-DE1B970A6A35}"/>
          </ac:spMkLst>
        </pc:spChg>
        <pc:spChg chg="add del mod">
          <ac:chgData name="Sanket Srivastava" userId="61ecb307-9a31-4b93-96ad-4d95d6bf810e" providerId="ADAL" clId="{79814F8E-6504-1349-A866-5F0BB74AD140}" dt="2022-10-19T09:51:20.040" v="4995" actId="478"/>
          <ac:spMkLst>
            <pc:docMk/>
            <pc:sldMk cId="1244346512" sldId="279"/>
            <ac:spMk id="21" creationId="{C028CA3B-7AF6-31C7-2D5B-E085F57FCD29}"/>
          </ac:spMkLst>
        </pc:spChg>
        <pc:spChg chg="add del mod">
          <ac:chgData name="Sanket Srivastava" userId="61ecb307-9a31-4b93-96ad-4d95d6bf810e" providerId="ADAL" clId="{79814F8E-6504-1349-A866-5F0BB74AD140}" dt="2022-10-21T00:26:57.334" v="7687" actId="478"/>
          <ac:spMkLst>
            <pc:docMk/>
            <pc:sldMk cId="1244346512" sldId="279"/>
            <ac:spMk id="22" creationId="{2DD581ED-D9FC-2AC8-03DB-A3C11C15F79C}"/>
          </ac:spMkLst>
        </pc:spChg>
        <pc:spChg chg="add del mod">
          <ac:chgData name="Sanket Srivastava" userId="61ecb307-9a31-4b93-96ad-4d95d6bf810e" providerId="ADAL" clId="{79814F8E-6504-1349-A866-5F0BB74AD140}" dt="2022-10-21T00:28:00.137" v="7772" actId="478"/>
          <ac:spMkLst>
            <pc:docMk/>
            <pc:sldMk cId="1244346512" sldId="279"/>
            <ac:spMk id="23" creationId="{4B23B08F-423C-23F5-1796-2E1E804E9C4F}"/>
          </ac:spMkLst>
        </pc:spChg>
        <pc:spChg chg="add del mod">
          <ac:chgData name="Sanket Srivastava" userId="61ecb307-9a31-4b93-96ad-4d95d6bf810e" providerId="ADAL" clId="{79814F8E-6504-1349-A866-5F0BB74AD140}" dt="2022-10-21T00:28:00.137" v="7772" actId="478"/>
          <ac:spMkLst>
            <pc:docMk/>
            <pc:sldMk cId="1244346512" sldId="279"/>
            <ac:spMk id="24" creationId="{66FD7FCD-FD25-79FF-7648-76A3AEDDAA07}"/>
          </ac:spMkLst>
        </pc:spChg>
        <pc:spChg chg="add del mod">
          <ac:chgData name="Sanket Srivastava" userId="61ecb307-9a31-4b93-96ad-4d95d6bf810e" providerId="ADAL" clId="{79814F8E-6504-1349-A866-5F0BB74AD140}" dt="2022-10-20T01:12:23.293" v="6054" actId="478"/>
          <ac:spMkLst>
            <pc:docMk/>
            <pc:sldMk cId="1244346512" sldId="279"/>
            <ac:spMk id="25" creationId="{15391EDB-11D2-BE40-9703-5FB506836A19}"/>
          </ac:spMkLst>
        </pc:spChg>
        <pc:spChg chg="add mod">
          <ac:chgData name="Sanket Srivastava" userId="61ecb307-9a31-4b93-96ad-4d95d6bf810e" providerId="ADAL" clId="{79814F8E-6504-1349-A866-5F0BB74AD140}" dt="2022-10-21T01:05:29.465" v="8174" actId="1036"/>
          <ac:spMkLst>
            <pc:docMk/>
            <pc:sldMk cId="1244346512" sldId="279"/>
            <ac:spMk id="25" creationId="{CCADB359-BED7-D0B0-93B2-0424D58CA66E}"/>
          </ac:spMkLst>
        </pc:spChg>
        <pc:spChg chg="add del mod">
          <ac:chgData name="Sanket Srivastava" userId="61ecb307-9a31-4b93-96ad-4d95d6bf810e" providerId="ADAL" clId="{79814F8E-6504-1349-A866-5F0BB74AD140}" dt="2022-10-20T01:12:24.403" v="6055" actId="478"/>
          <ac:spMkLst>
            <pc:docMk/>
            <pc:sldMk cId="1244346512" sldId="279"/>
            <ac:spMk id="26" creationId="{98365D6D-37FF-C8F3-CC1E-9F9054227DCA}"/>
          </ac:spMkLst>
        </pc:spChg>
        <pc:spChg chg="add mod">
          <ac:chgData name="Sanket Srivastava" userId="61ecb307-9a31-4b93-96ad-4d95d6bf810e" providerId="ADAL" clId="{79814F8E-6504-1349-A866-5F0BB74AD140}" dt="2022-10-21T01:05:29.465" v="8174" actId="1036"/>
          <ac:spMkLst>
            <pc:docMk/>
            <pc:sldMk cId="1244346512" sldId="279"/>
            <ac:spMk id="26" creationId="{EBB53200-27CA-A222-EF10-20A6BF5FFB0F}"/>
          </ac:spMkLst>
        </pc:spChg>
        <pc:spChg chg="add del mod">
          <ac:chgData name="Sanket Srivastava" userId="61ecb307-9a31-4b93-96ad-4d95d6bf810e" providerId="ADAL" clId="{79814F8E-6504-1349-A866-5F0BB74AD140}" dt="2022-10-18T15:09:10.285" v="3864" actId="478"/>
          <ac:spMkLst>
            <pc:docMk/>
            <pc:sldMk cId="1244346512" sldId="279"/>
            <ac:spMk id="27" creationId="{60017538-B0C4-D92A-B3D3-AE416DD47C44}"/>
          </ac:spMkLst>
        </pc:spChg>
        <pc:spChg chg="add mod">
          <ac:chgData name="Sanket Srivastava" userId="61ecb307-9a31-4b93-96ad-4d95d6bf810e" providerId="ADAL" clId="{79814F8E-6504-1349-A866-5F0BB74AD140}" dt="2022-10-21T01:05:29.465" v="8174" actId="1036"/>
          <ac:spMkLst>
            <pc:docMk/>
            <pc:sldMk cId="1244346512" sldId="279"/>
            <ac:spMk id="27" creationId="{F998CC95-BE75-D9D8-36BB-35A742935783}"/>
          </ac:spMkLst>
        </pc:spChg>
        <pc:spChg chg="add del mod">
          <ac:chgData name="Sanket Srivastava" userId="61ecb307-9a31-4b93-96ad-4d95d6bf810e" providerId="ADAL" clId="{79814F8E-6504-1349-A866-5F0BB74AD140}" dt="2022-10-20T01:12:26.545" v="6056" actId="478"/>
          <ac:spMkLst>
            <pc:docMk/>
            <pc:sldMk cId="1244346512" sldId="279"/>
            <ac:spMk id="28" creationId="{2B1534C3-F677-E4AD-2DEA-18892DFE6899}"/>
          </ac:spMkLst>
        </pc:spChg>
        <pc:spChg chg="add mod">
          <ac:chgData name="Sanket Srivastava" userId="61ecb307-9a31-4b93-96ad-4d95d6bf810e" providerId="ADAL" clId="{79814F8E-6504-1349-A866-5F0BB74AD140}" dt="2022-10-21T01:10:16.126" v="8219" actId="2085"/>
          <ac:spMkLst>
            <pc:docMk/>
            <pc:sldMk cId="1244346512" sldId="279"/>
            <ac:spMk id="28" creationId="{72E885F1-FE0B-5BD8-1973-5F6182E51222}"/>
          </ac:spMkLst>
        </pc:spChg>
        <pc:spChg chg="add del mod">
          <ac:chgData name="Sanket Srivastava" userId="61ecb307-9a31-4b93-96ad-4d95d6bf810e" providerId="ADAL" clId="{79814F8E-6504-1349-A866-5F0BB74AD140}" dt="2022-10-18T15:09:38.841" v="3910" actId="478"/>
          <ac:spMkLst>
            <pc:docMk/>
            <pc:sldMk cId="1244346512" sldId="279"/>
            <ac:spMk id="29" creationId="{AEE2C044-35DD-1D28-86EE-38910B15C739}"/>
          </ac:spMkLst>
        </pc:spChg>
        <pc:spChg chg="add mod">
          <ac:chgData name="Sanket Srivastava" userId="61ecb307-9a31-4b93-96ad-4d95d6bf810e" providerId="ADAL" clId="{79814F8E-6504-1349-A866-5F0BB74AD140}" dt="2022-10-21T01:06:55.268" v="8205" actId="1076"/>
          <ac:spMkLst>
            <pc:docMk/>
            <pc:sldMk cId="1244346512" sldId="279"/>
            <ac:spMk id="29" creationId="{D7F5A839-FD38-4C28-5F52-A6DC6E3AE53B}"/>
          </ac:spMkLst>
        </pc:spChg>
        <pc:spChg chg="add mod">
          <ac:chgData name="Sanket Srivastava" userId="61ecb307-9a31-4b93-96ad-4d95d6bf810e" providerId="ADAL" clId="{79814F8E-6504-1349-A866-5F0BB74AD140}" dt="2022-10-21T01:06:29.785" v="8203" actId="1076"/>
          <ac:spMkLst>
            <pc:docMk/>
            <pc:sldMk cId="1244346512" sldId="279"/>
            <ac:spMk id="30" creationId="{0FF91990-9DF2-CC69-5E23-3DD33EA9EF47}"/>
          </ac:spMkLst>
        </pc:spChg>
        <pc:spChg chg="add del mod">
          <ac:chgData name="Sanket Srivastava" userId="61ecb307-9a31-4b93-96ad-4d95d6bf810e" providerId="ADAL" clId="{79814F8E-6504-1349-A866-5F0BB74AD140}" dt="2022-10-20T02:12:30.470" v="7186" actId="478"/>
          <ac:spMkLst>
            <pc:docMk/>
            <pc:sldMk cId="1244346512" sldId="279"/>
            <ac:spMk id="30" creationId="{22D511E1-510E-EDC3-49FD-749291C3EB8A}"/>
          </ac:spMkLst>
        </pc:spChg>
        <pc:spChg chg="add mod">
          <ac:chgData name="Sanket Srivastava" userId="61ecb307-9a31-4b93-96ad-4d95d6bf810e" providerId="ADAL" clId="{79814F8E-6504-1349-A866-5F0BB74AD140}" dt="2022-10-21T01:06:29.785" v="8203" actId="1076"/>
          <ac:spMkLst>
            <pc:docMk/>
            <pc:sldMk cId="1244346512" sldId="279"/>
            <ac:spMk id="31" creationId="{9BF8CC47-EF0E-943D-531A-F533B1296FC1}"/>
          </ac:spMkLst>
        </pc:spChg>
        <pc:spChg chg="add del mod">
          <ac:chgData name="Sanket Srivastava" userId="61ecb307-9a31-4b93-96ad-4d95d6bf810e" providerId="ADAL" clId="{79814F8E-6504-1349-A866-5F0BB74AD140}" dt="2022-10-18T15:02:24.498" v="3734" actId="478"/>
          <ac:spMkLst>
            <pc:docMk/>
            <pc:sldMk cId="1244346512" sldId="279"/>
            <ac:spMk id="31" creationId="{9CF1EDA9-D50F-A90C-C65E-7CB534E2544A}"/>
          </ac:spMkLst>
        </pc:spChg>
        <pc:spChg chg="add del mod">
          <ac:chgData name="Sanket Srivastava" userId="61ecb307-9a31-4b93-96ad-4d95d6bf810e" providerId="ADAL" clId="{79814F8E-6504-1349-A866-5F0BB74AD140}" dt="2022-10-20T02:12:31.694" v="7187" actId="478"/>
          <ac:spMkLst>
            <pc:docMk/>
            <pc:sldMk cId="1244346512" sldId="279"/>
            <ac:spMk id="32" creationId="{99925D71-D24B-1057-D975-148BB7FC4FF0}"/>
          </ac:spMkLst>
        </pc:spChg>
        <pc:spChg chg="add mod">
          <ac:chgData name="Sanket Srivastava" userId="61ecb307-9a31-4b93-96ad-4d95d6bf810e" providerId="ADAL" clId="{79814F8E-6504-1349-A866-5F0BB74AD140}" dt="2022-10-21T01:06:04.067" v="8198" actId="1076"/>
          <ac:spMkLst>
            <pc:docMk/>
            <pc:sldMk cId="1244346512" sldId="279"/>
            <ac:spMk id="32" creationId="{AC41CE69-55BF-93A8-7FA3-04E604361CE8}"/>
          </ac:spMkLst>
        </pc:spChg>
        <pc:spChg chg="add del mod">
          <ac:chgData name="Sanket Srivastava" userId="61ecb307-9a31-4b93-96ad-4d95d6bf810e" providerId="ADAL" clId="{79814F8E-6504-1349-A866-5F0BB74AD140}" dt="2022-10-21T00:28:19.440" v="7775"/>
          <ac:spMkLst>
            <pc:docMk/>
            <pc:sldMk cId="1244346512" sldId="279"/>
            <ac:spMk id="33" creationId="{43FBEAA8-CDC1-2479-6B3B-D13C4B9A4083}"/>
          </ac:spMkLst>
        </pc:spChg>
        <pc:spChg chg="add del mod">
          <ac:chgData name="Sanket Srivastava" userId="61ecb307-9a31-4b93-96ad-4d95d6bf810e" providerId="ADAL" clId="{79814F8E-6504-1349-A866-5F0BB74AD140}" dt="2022-10-20T02:12:33.495" v="7188" actId="478"/>
          <ac:spMkLst>
            <pc:docMk/>
            <pc:sldMk cId="1244346512" sldId="279"/>
            <ac:spMk id="33" creationId="{A63313B1-FAFB-1403-372B-8D2A4A1B15A1}"/>
          </ac:spMkLst>
        </pc:spChg>
        <pc:spChg chg="add del mod">
          <ac:chgData name="Sanket Srivastava" userId="61ecb307-9a31-4b93-96ad-4d95d6bf810e" providerId="ADAL" clId="{79814F8E-6504-1349-A866-5F0BB74AD140}" dt="2022-10-18T15:05:41.556" v="3785" actId="478"/>
          <ac:spMkLst>
            <pc:docMk/>
            <pc:sldMk cId="1244346512" sldId="279"/>
            <ac:spMk id="34" creationId="{C8484315-CB16-B963-DC0C-63AFF6AE5D2F}"/>
          </ac:spMkLst>
        </pc:spChg>
        <pc:spChg chg="add del mod">
          <ac:chgData name="Sanket Srivastava" userId="61ecb307-9a31-4b93-96ad-4d95d6bf810e" providerId="ADAL" clId="{79814F8E-6504-1349-A866-5F0BB74AD140}" dt="2022-10-21T00:30:03.375" v="7799" actId="478"/>
          <ac:spMkLst>
            <pc:docMk/>
            <pc:sldMk cId="1244346512" sldId="279"/>
            <ac:spMk id="34" creationId="{E5982D11-59AC-E879-567B-937AA373F1AE}"/>
          </ac:spMkLst>
        </pc:spChg>
        <pc:spChg chg="add mod">
          <ac:chgData name="Sanket Srivastava" userId="61ecb307-9a31-4b93-96ad-4d95d6bf810e" providerId="ADAL" clId="{79814F8E-6504-1349-A866-5F0BB74AD140}" dt="2022-10-21T02:14:51.198" v="10293" actId="207"/>
          <ac:spMkLst>
            <pc:docMk/>
            <pc:sldMk cId="1244346512" sldId="279"/>
            <ac:spMk id="35" creationId="{7AECD2D4-F17F-32BF-2F70-A97B49936E14}"/>
          </ac:spMkLst>
        </pc:spChg>
        <pc:spChg chg="add del mod">
          <ac:chgData name="Sanket Srivastava" userId="61ecb307-9a31-4b93-96ad-4d95d6bf810e" providerId="ADAL" clId="{79814F8E-6504-1349-A866-5F0BB74AD140}" dt="2022-10-19T09:52:45.497" v="5081" actId="478"/>
          <ac:spMkLst>
            <pc:docMk/>
            <pc:sldMk cId="1244346512" sldId="279"/>
            <ac:spMk id="35" creationId="{E3909D49-2DE2-919C-FC51-A44BA81F8496}"/>
          </ac:spMkLst>
        </pc:spChg>
        <pc:spChg chg="add del mod">
          <ac:chgData name="Sanket Srivastava" userId="61ecb307-9a31-4b93-96ad-4d95d6bf810e" providerId="ADAL" clId="{79814F8E-6504-1349-A866-5F0BB74AD140}" dt="2022-10-18T15:12:42.304" v="3970" actId="478"/>
          <ac:spMkLst>
            <pc:docMk/>
            <pc:sldMk cId="1244346512" sldId="279"/>
            <ac:spMk id="36" creationId="{2343A967-7400-FB65-3F70-A207CA127D32}"/>
          </ac:spMkLst>
        </pc:spChg>
        <pc:spChg chg="add mod">
          <ac:chgData name="Sanket Srivastava" userId="61ecb307-9a31-4b93-96ad-4d95d6bf810e" providerId="ADAL" clId="{79814F8E-6504-1349-A866-5F0BB74AD140}" dt="2022-10-21T02:14:53.872" v="10294" actId="207"/>
          <ac:spMkLst>
            <pc:docMk/>
            <pc:sldMk cId="1244346512" sldId="279"/>
            <ac:spMk id="36" creationId="{4FB37B77-BC81-4753-B354-1057103B79DB}"/>
          </ac:spMkLst>
        </pc:spChg>
        <pc:spChg chg="add del mod">
          <ac:chgData name="Sanket Srivastava" userId="61ecb307-9a31-4b93-96ad-4d95d6bf810e" providerId="ADAL" clId="{79814F8E-6504-1349-A866-5F0BB74AD140}" dt="2022-10-20T02:11:38.329" v="7181" actId="478"/>
          <ac:spMkLst>
            <pc:docMk/>
            <pc:sldMk cId="1244346512" sldId="279"/>
            <ac:spMk id="37" creationId="{3DFEB57D-FD0D-1177-3AD1-F1D3AFAC10CE}"/>
          </ac:spMkLst>
        </pc:spChg>
        <pc:spChg chg="add del mod">
          <ac:chgData name="Sanket Srivastava" userId="61ecb307-9a31-4b93-96ad-4d95d6bf810e" providerId="ADAL" clId="{79814F8E-6504-1349-A866-5F0BB74AD140}" dt="2022-10-18T15:08:27.192" v="3825" actId="478"/>
          <ac:spMkLst>
            <pc:docMk/>
            <pc:sldMk cId="1244346512" sldId="279"/>
            <ac:spMk id="39" creationId="{67687E1E-3368-BE8A-6773-7F37CA8D8CAB}"/>
          </ac:spMkLst>
        </pc:spChg>
        <pc:spChg chg="add mod">
          <ac:chgData name="Sanket Srivastava" userId="61ecb307-9a31-4b93-96ad-4d95d6bf810e" providerId="ADAL" clId="{79814F8E-6504-1349-A866-5F0BB74AD140}" dt="2022-10-21T01:11:28.310" v="8227" actId="403"/>
          <ac:spMkLst>
            <pc:docMk/>
            <pc:sldMk cId="1244346512" sldId="279"/>
            <ac:spMk id="40" creationId="{98C836B3-6CFA-A675-A651-48D80364C632}"/>
          </ac:spMkLst>
        </pc:spChg>
        <pc:spChg chg="add del mod">
          <ac:chgData name="Sanket Srivastava" userId="61ecb307-9a31-4b93-96ad-4d95d6bf810e" providerId="ADAL" clId="{79814F8E-6504-1349-A866-5F0BB74AD140}" dt="2022-10-21T00:28:00.137" v="7772" actId="478"/>
          <ac:spMkLst>
            <pc:docMk/>
            <pc:sldMk cId="1244346512" sldId="279"/>
            <ac:spMk id="41" creationId="{44262914-846A-B05C-D431-BDAFA44F3F57}"/>
          </ac:spMkLst>
        </pc:spChg>
        <pc:spChg chg="add del mod">
          <ac:chgData name="Sanket Srivastava" userId="61ecb307-9a31-4b93-96ad-4d95d6bf810e" providerId="ADAL" clId="{79814F8E-6504-1349-A866-5F0BB74AD140}" dt="2022-10-18T15:11:48.830" v="3961"/>
          <ac:spMkLst>
            <pc:docMk/>
            <pc:sldMk cId="1244346512" sldId="279"/>
            <ac:spMk id="42" creationId="{AB743142-2C73-5E2D-2756-566B0A5CE7E6}"/>
          </ac:spMkLst>
        </pc:spChg>
        <pc:spChg chg="add mod">
          <ac:chgData name="Sanket Srivastava" userId="61ecb307-9a31-4b93-96ad-4d95d6bf810e" providerId="ADAL" clId="{79814F8E-6504-1349-A866-5F0BB74AD140}" dt="2022-10-21T02:14:56.655" v="10295" actId="207"/>
          <ac:spMkLst>
            <pc:docMk/>
            <pc:sldMk cId="1244346512" sldId="279"/>
            <ac:spMk id="43" creationId="{F1A9854F-9439-0267-61BC-3AAC53B170B2}"/>
          </ac:spMkLst>
        </pc:spChg>
        <pc:spChg chg="add mod">
          <ac:chgData name="Sanket Srivastava" userId="61ecb307-9a31-4b93-96ad-4d95d6bf810e" providerId="ADAL" clId="{79814F8E-6504-1349-A866-5F0BB74AD140}" dt="2022-10-21T02:15:00.720" v="10296" actId="207"/>
          <ac:spMkLst>
            <pc:docMk/>
            <pc:sldMk cId="1244346512" sldId="279"/>
            <ac:spMk id="46" creationId="{0A67290F-A0E8-1AD6-5C61-CFB86D529BFD}"/>
          </ac:spMkLst>
        </pc:spChg>
        <pc:spChg chg="add mod">
          <ac:chgData name="Sanket Srivastava" userId="61ecb307-9a31-4b93-96ad-4d95d6bf810e" providerId="ADAL" clId="{79814F8E-6504-1349-A866-5F0BB74AD140}" dt="2022-10-21T02:15:04.871" v="10297" actId="207"/>
          <ac:spMkLst>
            <pc:docMk/>
            <pc:sldMk cId="1244346512" sldId="279"/>
            <ac:spMk id="51" creationId="{12B5926F-4FAB-1699-70CA-3F60145D7CF9}"/>
          </ac:spMkLst>
        </pc:spChg>
        <pc:spChg chg="add mod">
          <ac:chgData name="Sanket Srivastava" userId="61ecb307-9a31-4b93-96ad-4d95d6bf810e" providerId="ADAL" clId="{79814F8E-6504-1349-A866-5F0BB74AD140}" dt="2022-10-21T02:15:08.638" v="10298" actId="207"/>
          <ac:spMkLst>
            <pc:docMk/>
            <pc:sldMk cId="1244346512" sldId="279"/>
            <ac:spMk id="62" creationId="{355BED4C-8DFF-B10E-44DD-4B7215B8E0E1}"/>
          </ac:spMkLst>
        </pc:spChg>
        <pc:spChg chg="add mod">
          <ac:chgData name="Sanket Srivastava" userId="61ecb307-9a31-4b93-96ad-4d95d6bf810e" providerId="ADAL" clId="{79814F8E-6504-1349-A866-5F0BB74AD140}" dt="2022-10-21T02:15:12.267" v="10299" actId="207"/>
          <ac:spMkLst>
            <pc:docMk/>
            <pc:sldMk cId="1244346512" sldId="279"/>
            <ac:spMk id="63" creationId="{B466A3AF-B9BB-8A6D-EFAD-06CD6AF4D64A}"/>
          </ac:spMkLst>
        </pc:spChg>
        <pc:spChg chg="add del mod">
          <ac:chgData name="Sanket Srivastava" userId="61ecb307-9a31-4b93-96ad-4d95d6bf810e" providerId="ADAL" clId="{79814F8E-6504-1349-A866-5F0BB74AD140}" dt="2022-10-21T01:04:59.098" v="8123"/>
          <ac:spMkLst>
            <pc:docMk/>
            <pc:sldMk cId="1244346512" sldId="279"/>
            <ac:spMk id="64" creationId="{575D8842-3047-6612-C8E4-0C9368B2905B}"/>
          </ac:spMkLst>
        </pc:spChg>
        <pc:cxnChg chg="add mod">
          <ac:chgData name="Sanket Srivastava" userId="61ecb307-9a31-4b93-96ad-4d95d6bf810e" providerId="ADAL" clId="{79814F8E-6504-1349-A866-5F0BB74AD140}" dt="2022-10-21T01:05:50.165" v="8196" actId="1076"/>
          <ac:cxnSpMkLst>
            <pc:docMk/>
            <pc:sldMk cId="1244346512" sldId="279"/>
            <ac:cxnSpMk id="38" creationId="{00109F3D-50D1-EEAE-84B1-D66645A1ED15}"/>
          </ac:cxnSpMkLst>
        </pc:cxnChg>
        <pc:cxnChg chg="add mod">
          <ac:chgData name="Sanket Srivastava" userId="61ecb307-9a31-4b93-96ad-4d95d6bf810e" providerId="ADAL" clId="{79814F8E-6504-1349-A866-5F0BB74AD140}" dt="2022-10-21T01:05:53.195" v="8197" actId="1076"/>
          <ac:cxnSpMkLst>
            <pc:docMk/>
            <pc:sldMk cId="1244346512" sldId="279"/>
            <ac:cxnSpMk id="42" creationId="{3C873A17-93FD-77A5-D6A5-9669851B46CC}"/>
          </ac:cxnSpMkLst>
        </pc:cxnChg>
        <pc:cxnChg chg="add mod">
          <ac:chgData name="Sanket Srivastava" userId="61ecb307-9a31-4b93-96ad-4d95d6bf810e" providerId="ADAL" clId="{79814F8E-6504-1349-A866-5F0BB74AD140}" dt="2022-10-21T01:06:14.881" v="8202" actId="14100"/>
          <ac:cxnSpMkLst>
            <pc:docMk/>
            <pc:sldMk cId="1244346512" sldId="279"/>
            <ac:cxnSpMk id="44" creationId="{BAEA6D57-0955-8C44-DFEB-F1D44B8BCCC0}"/>
          </ac:cxnSpMkLst>
        </pc:cxnChg>
        <pc:cxnChg chg="add mod">
          <ac:chgData name="Sanket Srivastava" userId="61ecb307-9a31-4b93-96ad-4d95d6bf810e" providerId="ADAL" clId="{79814F8E-6504-1349-A866-5F0BB74AD140}" dt="2022-10-21T01:06:29.785" v="8203" actId="1076"/>
          <ac:cxnSpMkLst>
            <pc:docMk/>
            <pc:sldMk cId="1244346512" sldId="279"/>
            <ac:cxnSpMk id="45" creationId="{9AFF2BED-5BE1-0A47-AA3B-3653F27F66DD}"/>
          </ac:cxnSpMkLst>
        </pc:cxnChg>
        <pc:cxnChg chg="add mod">
          <ac:chgData name="Sanket Srivastava" userId="61ecb307-9a31-4b93-96ad-4d95d6bf810e" providerId="ADAL" clId="{79814F8E-6504-1349-A866-5F0BB74AD140}" dt="2022-10-21T01:06:29.785" v="8203" actId="1076"/>
          <ac:cxnSpMkLst>
            <pc:docMk/>
            <pc:sldMk cId="1244346512" sldId="279"/>
            <ac:cxnSpMk id="53" creationId="{A29FEC73-CEB2-007C-EECC-B4B7884BAE08}"/>
          </ac:cxnSpMkLst>
        </pc:cxnChg>
        <pc:cxnChg chg="add mod">
          <ac:chgData name="Sanket Srivastava" userId="61ecb307-9a31-4b93-96ad-4d95d6bf810e" providerId="ADAL" clId="{79814F8E-6504-1349-A866-5F0BB74AD140}" dt="2022-10-21T01:06:29.785" v="8203" actId="1076"/>
          <ac:cxnSpMkLst>
            <pc:docMk/>
            <pc:sldMk cId="1244346512" sldId="279"/>
            <ac:cxnSpMk id="54" creationId="{A293C0D0-19E0-4C93-AE8D-9ECBE6FA6E91}"/>
          </ac:cxnSpMkLst>
        </pc:cxnChg>
      </pc:sldChg>
      <pc:sldChg chg="addSp delSp modSp new mod">
        <pc:chgData name="Sanket Srivastava" userId="61ecb307-9a31-4b93-96ad-4d95d6bf810e" providerId="ADAL" clId="{79814F8E-6504-1349-A866-5F0BB74AD140}" dt="2022-10-17T08:04:23.027" v="1771" actId="5793"/>
        <pc:sldMkLst>
          <pc:docMk/>
          <pc:sldMk cId="3177491321" sldId="280"/>
        </pc:sldMkLst>
        <pc:spChg chg="del">
          <ac:chgData name="Sanket Srivastava" userId="61ecb307-9a31-4b93-96ad-4d95d6bf810e" providerId="ADAL" clId="{79814F8E-6504-1349-A866-5F0BB74AD140}" dt="2022-10-17T07:53:06.767" v="1668"/>
          <ac:spMkLst>
            <pc:docMk/>
            <pc:sldMk cId="3177491321" sldId="280"/>
            <ac:spMk id="2" creationId="{ACABB65E-233F-BB0F-CB01-D3346E3CCA0D}"/>
          </ac:spMkLst>
        </pc:spChg>
        <pc:spChg chg="add mod">
          <ac:chgData name="Sanket Srivastava" userId="61ecb307-9a31-4b93-96ad-4d95d6bf810e" providerId="ADAL" clId="{79814F8E-6504-1349-A866-5F0BB74AD140}" dt="2022-10-17T08:04:23.027" v="1771" actId="5793"/>
          <ac:spMkLst>
            <pc:docMk/>
            <pc:sldMk cId="3177491321" sldId="280"/>
            <ac:spMk id="4" creationId="{3E47D3C6-AD17-D335-7218-38C094DAE862}"/>
          </ac:spMkLst>
        </pc:spChg>
      </pc:sldChg>
      <pc:sldChg chg="modSp new mod">
        <pc:chgData name="Sanket Srivastava" userId="61ecb307-9a31-4b93-96ad-4d95d6bf810e" providerId="ADAL" clId="{79814F8E-6504-1349-A866-5F0BB74AD140}" dt="2022-10-17T07:53:24.575" v="1694" actId="20577"/>
        <pc:sldMkLst>
          <pc:docMk/>
          <pc:sldMk cId="1936427809" sldId="281"/>
        </pc:sldMkLst>
        <pc:spChg chg="mod">
          <ac:chgData name="Sanket Srivastava" userId="61ecb307-9a31-4b93-96ad-4d95d6bf810e" providerId="ADAL" clId="{79814F8E-6504-1349-A866-5F0BB74AD140}" dt="2022-10-17T07:53:21.469" v="1683"/>
          <ac:spMkLst>
            <pc:docMk/>
            <pc:sldMk cId="1936427809" sldId="281"/>
            <ac:spMk id="2" creationId="{EC80C1E0-EDD5-7639-5B41-AD5CA1FAD000}"/>
          </ac:spMkLst>
        </pc:spChg>
        <pc:spChg chg="mod">
          <ac:chgData name="Sanket Srivastava" userId="61ecb307-9a31-4b93-96ad-4d95d6bf810e" providerId="ADAL" clId="{79814F8E-6504-1349-A866-5F0BB74AD140}" dt="2022-10-17T07:53:24.575" v="1694" actId="20577"/>
          <ac:spMkLst>
            <pc:docMk/>
            <pc:sldMk cId="1936427809" sldId="281"/>
            <ac:spMk id="3" creationId="{EE6CB47B-930D-496D-D968-8F2556FE1AFD}"/>
          </ac:spMkLst>
        </pc:spChg>
      </pc:sldChg>
      <pc:sldChg chg="addSp delSp modSp new mod modTransition setBg delDesignElem delCm modCm">
        <pc:chgData name="Sanket Srivastava" userId="61ecb307-9a31-4b93-96ad-4d95d6bf810e" providerId="ADAL" clId="{79814F8E-6504-1349-A866-5F0BB74AD140}" dt="2022-10-21T10:29:11.494" v="10315"/>
        <pc:sldMkLst>
          <pc:docMk/>
          <pc:sldMk cId="3959894862" sldId="282"/>
        </pc:sldMkLst>
        <pc:spChg chg="add del mod">
          <ac:chgData name="Sanket Srivastava" userId="61ecb307-9a31-4b93-96ad-4d95d6bf810e" providerId="ADAL" clId="{79814F8E-6504-1349-A866-5F0BB74AD140}" dt="2022-10-21T00:20:38.068" v="7534" actId="478"/>
          <ac:spMkLst>
            <pc:docMk/>
            <pc:sldMk cId="3959894862" sldId="282"/>
            <ac:spMk id="2" creationId="{18139A86-76F1-B95F-46A1-09B6307C5F1C}"/>
          </ac:spMkLst>
        </pc:spChg>
        <pc:spChg chg="mod">
          <ac:chgData name="Sanket Srivastava" userId="61ecb307-9a31-4b93-96ad-4d95d6bf810e" providerId="ADAL" clId="{79814F8E-6504-1349-A866-5F0BB74AD140}" dt="2022-10-17T08:05:01.977" v="1887" actId="20577"/>
          <ac:spMkLst>
            <pc:docMk/>
            <pc:sldMk cId="3959894862" sldId="282"/>
            <ac:spMk id="3" creationId="{1DF08CC7-FCB7-FBDA-F298-CA7CBC41342B}"/>
          </ac:spMkLst>
        </pc:spChg>
        <pc:spChg chg="add del mod">
          <ac:chgData name="Sanket Srivastava" userId="61ecb307-9a31-4b93-96ad-4d95d6bf810e" providerId="ADAL" clId="{79814F8E-6504-1349-A866-5F0BB74AD140}" dt="2022-10-21T00:19:07.646" v="7530" actId="478"/>
          <ac:spMkLst>
            <pc:docMk/>
            <pc:sldMk cId="3959894862" sldId="282"/>
            <ac:spMk id="5" creationId="{36FDFD69-33C0-2F41-6C81-7CAE6E94669D}"/>
          </ac:spMkLst>
        </pc:spChg>
        <pc:spChg chg="add del mod">
          <ac:chgData name="Sanket Srivastava" userId="61ecb307-9a31-4b93-96ad-4d95d6bf810e" providerId="ADAL" clId="{79814F8E-6504-1349-A866-5F0BB74AD140}" dt="2022-10-21T00:20:39.611" v="7535" actId="478"/>
          <ac:spMkLst>
            <pc:docMk/>
            <pc:sldMk cId="3959894862" sldId="282"/>
            <ac:spMk id="11" creationId="{9AF4F354-9593-233D-39E1-FBBD49B7E310}"/>
          </ac:spMkLst>
        </pc:spChg>
        <pc:spChg chg="add del">
          <ac:chgData name="Sanket Srivastava" userId="61ecb307-9a31-4b93-96ad-4d95d6bf810e" providerId="ADAL" clId="{79814F8E-6504-1349-A866-5F0BB74AD140}" dt="2022-10-20T01:27:54.194" v="6267" actId="26606"/>
          <ac:spMkLst>
            <pc:docMk/>
            <pc:sldMk cId="3959894862" sldId="282"/>
            <ac:spMk id="25" creationId="{2E442304-DDBD-4F7B-8017-36BCC863FB40}"/>
          </ac:spMkLst>
        </pc:spChg>
        <pc:spChg chg="del">
          <ac:chgData name="Sanket Srivastava" userId="61ecb307-9a31-4b93-96ad-4d95d6bf810e" providerId="ADAL" clId="{79814F8E-6504-1349-A866-5F0BB74AD140}" dt="2022-10-20T01:12:37.152" v="6064"/>
          <ac:spMkLst>
            <pc:docMk/>
            <pc:sldMk cId="3959894862" sldId="282"/>
            <ac:spMk id="26" creationId="{2937621F-3E53-4946-844E-C51246BFA1FF}"/>
          </ac:spMkLst>
        </pc:spChg>
        <pc:spChg chg="del">
          <ac:chgData name="Sanket Srivastava" userId="61ecb307-9a31-4b93-96ad-4d95d6bf810e" providerId="ADAL" clId="{79814F8E-6504-1349-A866-5F0BB74AD140}" dt="2022-10-20T01:12:37.152" v="6064"/>
          <ac:spMkLst>
            <pc:docMk/>
            <pc:sldMk cId="3959894862" sldId="282"/>
            <ac:spMk id="28" creationId="{69DBA25F-9778-4AAE-BA46-C1D8CB68E710}"/>
          </ac:spMkLst>
        </pc:spChg>
        <pc:spChg chg="add del">
          <ac:chgData name="Sanket Srivastava" userId="61ecb307-9a31-4b93-96ad-4d95d6bf810e" providerId="ADAL" clId="{79814F8E-6504-1349-A866-5F0BB74AD140}" dt="2022-10-20T01:27:54.194" v="6267" actId="26606"/>
          <ac:spMkLst>
            <pc:docMk/>
            <pc:sldMk cId="3959894862" sldId="282"/>
            <ac:spMk id="29" creationId="{5E107275-3853-46FD-A241-DE4355A42675}"/>
          </ac:spMkLst>
        </pc:spChg>
        <pc:spChg chg="add">
          <ac:chgData name="Sanket Srivastava" userId="61ecb307-9a31-4b93-96ad-4d95d6bf810e" providerId="ADAL" clId="{79814F8E-6504-1349-A866-5F0BB74AD140}" dt="2022-10-20T01:27:54.194" v="6267" actId="26606"/>
          <ac:spMkLst>
            <pc:docMk/>
            <pc:sldMk cId="3959894862" sldId="282"/>
            <ac:spMk id="34" creationId="{345A976A-8DE3-4B67-B94B-2044FDD12899}"/>
          </ac:spMkLst>
        </pc:spChg>
        <pc:spChg chg="add">
          <ac:chgData name="Sanket Srivastava" userId="61ecb307-9a31-4b93-96ad-4d95d6bf810e" providerId="ADAL" clId="{79814F8E-6504-1349-A866-5F0BB74AD140}" dt="2022-10-20T01:27:54.194" v="6267" actId="26606"/>
          <ac:spMkLst>
            <pc:docMk/>
            <pc:sldMk cId="3959894862" sldId="282"/>
            <ac:spMk id="36" creationId="{6EAAA1B9-2DDB-49C9-A037-A523D2F13C15}"/>
          </ac:spMkLst>
        </pc:spChg>
        <pc:grpChg chg="add">
          <ac:chgData name="Sanket Srivastava" userId="61ecb307-9a31-4b93-96ad-4d95d6bf810e" providerId="ADAL" clId="{79814F8E-6504-1349-A866-5F0BB74AD140}" dt="2022-10-20T01:27:54.194" v="6267" actId="26606"/>
          <ac:grpSpMkLst>
            <pc:docMk/>
            <pc:sldMk cId="3959894862" sldId="282"/>
            <ac:grpSpMk id="38" creationId="{B441F8D5-EBCE-4FB9-91A9-3425971C1F99}"/>
          </ac:grpSpMkLst>
        </pc:grpChg>
        <pc:grpChg chg="add">
          <ac:chgData name="Sanket Srivastava" userId="61ecb307-9a31-4b93-96ad-4d95d6bf810e" providerId="ADAL" clId="{79814F8E-6504-1349-A866-5F0BB74AD140}" dt="2022-10-20T01:27:54.194" v="6267" actId="26606"/>
          <ac:grpSpMkLst>
            <pc:docMk/>
            <pc:sldMk cId="3959894862" sldId="282"/>
            <ac:grpSpMk id="44" creationId="{08701F99-7E4C-4B92-A4B5-307CDFB7A4DE}"/>
          </ac:grpSpMkLst>
        </pc:grpChg>
        <pc:graphicFrameChg chg="mod modGraphic">
          <ac:chgData name="Sanket Srivastava" userId="61ecb307-9a31-4b93-96ad-4d95d6bf810e" providerId="ADAL" clId="{79814F8E-6504-1349-A866-5F0BB74AD140}" dt="2022-10-20T01:28:06.055" v="6268" actId="1076"/>
          <ac:graphicFrameMkLst>
            <pc:docMk/>
            <pc:sldMk cId="3959894862" sldId="282"/>
            <ac:graphicFrameMk id="10" creationId="{8EA39FDC-E130-1871-FAC5-98A9AB93907F}"/>
          </ac:graphicFrameMkLst>
        </pc:graphicFrameChg>
        <pc:cxnChg chg="del">
          <ac:chgData name="Sanket Srivastava" userId="61ecb307-9a31-4b93-96ad-4d95d6bf810e" providerId="ADAL" clId="{79814F8E-6504-1349-A866-5F0BB74AD140}" dt="2022-10-20T01:12:37.152" v="6064"/>
          <ac:cxnSpMkLst>
            <pc:docMk/>
            <pc:sldMk cId="3959894862" sldId="282"/>
            <ac:cxnSpMk id="27" creationId="{C5A64FE9-0F66-460B-89A3-79E9789ED124}"/>
          </ac:cxnSpMkLst>
        </pc:cxnChg>
      </pc:sldChg>
      <pc:sldChg chg="addSp delSp modSp new mod modTransition modNotesTx">
        <pc:chgData name="Sanket Srivastava" userId="61ecb307-9a31-4b93-96ad-4d95d6bf810e" providerId="ADAL" clId="{79814F8E-6504-1349-A866-5F0BB74AD140}" dt="2022-10-21T10:30:04.926" v="10316" actId="20577"/>
        <pc:sldMkLst>
          <pc:docMk/>
          <pc:sldMk cId="783124127" sldId="283"/>
        </pc:sldMkLst>
        <pc:spChg chg="del">
          <ac:chgData name="Sanket Srivastava" userId="61ecb307-9a31-4b93-96ad-4d95d6bf810e" providerId="ADAL" clId="{79814F8E-6504-1349-A866-5F0BB74AD140}" dt="2022-10-18T13:35:30.276" v="2260" actId="478"/>
          <ac:spMkLst>
            <pc:docMk/>
            <pc:sldMk cId="783124127" sldId="283"/>
            <ac:spMk id="2" creationId="{7E4473EF-F49D-8248-B1BB-542CB9F26317}"/>
          </ac:spMkLst>
        </pc:spChg>
        <pc:spChg chg="add mod">
          <ac:chgData name="Sanket Srivastava" userId="61ecb307-9a31-4b93-96ad-4d95d6bf810e" providerId="ADAL" clId="{79814F8E-6504-1349-A866-5F0BB74AD140}" dt="2022-10-20T01:59:29.419" v="6924" actId="115"/>
          <ac:spMkLst>
            <pc:docMk/>
            <pc:sldMk cId="783124127" sldId="283"/>
            <ac:spMk id="3" creationId="{566B5088-7478-1210-23AA-40467ABB0263}"/>
          </ac:spMkLst>
        </pc:spChg>
        <pc:spChg chg="del">
          <ac:chgData name="Sanket Srivastava" userId="61ecb307-9a31-4b93-96ad-4d95d6bf810e" providerId="ADAL" clId="{79814F8E-6504-1349-A866-5F0BB74AD140}" dt="2022-10-17T08:22:47.927" v="1958" actId="3680"/>
          <ac:spMkLst>
            <pc:docMk/>
            <pc:sldMk cId="783124127" sldId="283"/>
            <ac:spMk id="3" creationId="{D6DBBFBA-7E47-F13E-D48A-2072D60B55BE}"/>
          </ac:spMkLst>
        </pc:spChg>
        <pc:spChg chg="add mod">
          <ac:chgData name="Sanket Srivastava" userId="61ecb307-9a31-4b93-96ad-4d95d6bf810e" providerId="ADAL" clId="{79814F8E-6504-1349-A866-5F0BB74AD140}" dt="2022-10-20T01:59:15.300" v="6921" actId="1076"/>
          <ac:spMkLst>
            <pc:docMk/>
            <pc:sldMk cId="783124127" sldId="283"/>
            <ac:spMk id="9" creationId="{66B0754B-655F-E736-BC5B-D68D16B0D28D}"/>
          </ac:spMkLst>
        </pc:spChg>
        <pc:graphicFrameChg chg="add mod ord modGraphic">
          <ac:chgData name="Sanket Srivastava" userId="61ecb307-9a31-4b93-96ad-4d95d6bf810e" providerId="ADAL" clId="{79814F8E-6504-1349-A866-5F0BB74AD140}" dt="2022-10-20T02:07:19.401" v="7082" actId="20577"/>
          <ac:graphicFrameMkLst>
            <pc:docMk/>
            <pc:sldMk cId="783124127" sldId="283"/>
            <ac:graphicFrameMk id="4" creationId="{0E7F9521-BC8F-7ACC-C35E-B2B6B54D5751}"/>
          </ac:graphicFrameMkLst>
        </pc:graphicFrameChg>
        <pc:graphicFrameChg chg="add del mod modGraphic">
          <ac:chgData name="Sanket Srivastava" userId="61ecb307-9a31-4b93-96ad-4d95d6bf810e" providerId="ADAL" clId="{79814F8E-6504-1349-A866-5F0BB74AD140}" dt="2022-10-18T15:23:31.557" v="4082" actId="478"/>
          <ac:graphicFrameMkLst>
            <pc:docMk/>
            <pc:sldMk cId="783124127" sldId="283"/>
            <ac:graphicFrameMk id="7" creationId="{FC608D5C-865B-154B-F264-C37F889873AB}"/>
          </ac:graphicFrameMkLst>
        </pc:graphicFrameChg>
        <pc:graphicFrameChg chg="add mod modGraphic">
          <ac:chgData name="Sanket Srivastava" userId="61ecb307-9a31-4b93-96ad-4d95d6bf810e" providerId="ADAL" clId="{79814F8E-6504-1349-A866-5F0BB74AD140}" dt="2022-10-21T10:30:04.926" v="10316" actId="20577"/>
          <ac:graphicFrameMkLst>
            <pc:docMk/>
            <pc:sldMk cId="783124127" sldId="283"/>
            <ac:graphicFrameMk id="8" creationId="{68700430-27E4-EB58-7358-20629A4F531F}"/>
          </ac:graphicFrameMkLst>
        </pc:graphicFrameChg>
        <pc:picChg chg="add mod">
          <ac:chgData name="Sanket Srivastava" userId="61ecb307-9a31-4b93-96ad-4d95d6bf810e" providerId="ADAL" clId="{79814F8E-6504-1349-A866-5F0BB74AD140}" dt="2022-10-20T01:59:17.183" v="6922" actId="1076"/>
          <ac:picMkLst>
            <pc:docMk/>
            <pc:sldMk cId="783124127" sldId="283"/>
            <ac:picMk id="6" creationId="{C7AFC5F6-2AB7-51B8-D5B5-23FF89597573}"/>
          </ac:picMkLst>
        </pc:picChg>
        <pc:cxnChg chg="add mod">
          <ac:chgData name="Sanket Srivastava" userId="61ecb307-9a31-4b93-96ad-4d95d6bf810e" providerId="ADAL" clId="{79814F8E-6504-1349-A866-5F0BB74AD140}" dt="2022-10-20T02:00:04.901" v="6951" actId="14100"/>
          <ac:cxnSpMkLst>
            <pc:docMk/>
            <pc:sldMk cId="783124127" sldId="283"/>
            <ac:cxnSpMk id="5" creationId="{41325469-7678-23EB-5251-D98CBFD66AC5}"/>
          </ac:cxnSpMkLst>
        </pc:cxnChg>
      </pc:sldChg>
      <pc:sldChg chg="addSp delSp modSp new mod modTransition setBg delAnim delDesignElem">
        <pc:chgData name="Sanket Srivastava" userId="61ecb307-9a31-4b93-96ad-4d95d6bf810e" providerId="ADAL" clId="{79814F8E-6504-1349-A866-5F0BB74AD140}" dt="2022-10-20T01:40:43.208" v="6511" actId="255"/>
        <pc:sldMkLst>
          <pc:docMk/>
          <pc:sldMk cId="710684291" sldId="284"/>
        </pc:sldMkLst>
        <pc:spChg chg="del mod">
          <ac:chgData name="Sanket Srivastava" userId="61ecb307-9a31-4b93-96ad-4d95d6bf810e" providerId="ADAL" clId="{79814F8E-6504-1349-A866-5F0BB74AD140}" dt="2022-10-20T01:40:01.189" v="6502" actId="478"/>
          <ac:spMkLst>
            <pc:docMk/>
            <pc:sldMk cId="710684291" sldId="284"/>
            <ac:spMk id="2" creationId="{BA7F3D7D-29FF-0F1C-6A44-A157CA4C54F6}"/>
          </ac:spMkLst>
        </pc:spChg>
        <pc:spChg chg="mod ord">
          <ac:chgData name="Sanket Srivastava" userId="61ecb307-9a31-4b93-96ad-4d95d6bf810e" providerId="ADAL" clId="{79814F8E-6504-1349-A866-5F0BB74AD140}" dt="2022-10-20T01:40:43.208" v="6511" actId="255"/>
          <ac:spMkLst>
            <pc:docMk/>
            <pc:sldMk cId="710684291" sldId="284"/>
            <ac:spMk id="3" creationId="{74A102F6-2C75-D287-25DE-EA8209AA66D2}"/>
          </ac:spMkLst>
        </pc:spChg>
        <pc:spChg chg="add mod">
          <ac:chgData name="Sanket Srivastava" userId="61ecb307-9a31-4b93-96ad-4d95d6bf810e" providerId="ADAL" clId="{79814F8E-6504-1349-A866-5F0BB74AD140}" dt="2022-10-20T01:40:12.320" v="6506" actId="1076"/>
          <ac:spMkLst>
            <pc:docMk/>
            <pc:sldMk cId="710684291" sldId="284"/>
            <ac:spMk id="4" creationId="{334FD379-069E-5DA0-AE27-8E1897952471}"/>
          </ac:spMkLst>
        </pc:spChg>
        <pc:spChg chg="del">
          <ac:chgData name="Sanket Srivastava" userId="61ecb307-9a31-4b93-96ad-4d95d6bf810e" providerId="ADAL" clId="{79814F8E-6504-1349-A866-5F0BB74AD140}" dt="2022-10-20T01:12:37.152" v="6064"/>
          <ac:spMkLst>
            <pc:docMk/>
            <pc:sldMk cId="710684291" sldId="284"/>
            <ac:spMk id="7" creationId="{31F9CCB7-09E7-448C-B750-8D595024342A}"/>
          </ac:spMkLst>
        </pc:spChg>
        <pc:spChg chg="add del">
          <ac:chgData name="Sanket Srivastava" userId="61ecb307-9a31-4b93-96ad-4d95d6bf810e" providerId="ADAL" clId="{79814F8E-6504-1349-A866-5F0BB74AD140}" dt="2022-10-20T01:25:13.172" v="6237" actId="26606"/>
          <ac:spMkLst>
            <pc:docMk/>
            <pc:sldMk cId="710684291" sldId="284"/>
            <ac:spMk id="8" creationId="{F13C74B1-5B17-4795-BED0-7140497B445A}"/>
          </ac:spMkLst>
        </pc:spChg>
        <pc:spChg chg="add del mod">
          <ac:chgData name="Sanket Srivastava" userId="61ecb307-9a31-4b93-96ad-4d95d6bf810e" providerId="ADAL" clId="{79814F8E-6504-1349-A866-5F0BB74AD140}" dt="2022-10-20T01:40:03.556" v="6503" actId="478"/>
          <ac:spMkLst>
            <pc:docMk/>
            <pc:sldMk cId="710684291" sldId="284"/>
            <ac:spMk id="9" creationId="{F6865BFE-80BA-E61A-DF3B-9E9CB8BFE972}"/>
          </ac:spMkLst>
        </pc:spChg>
        <pc:spChg chg="add del">
          <ac:chgData name="Sanket Srivastava" userId="61ecb307-9a31-4b93-96ad-4d95d6bf810e" providerId="ADAL" clId="{79814F8E-6504-1349-A866-5F0BB74AD140}" dt="2022-10-20T01:25:13.172" v="6237" actId="26606"/>
          <ac:spMkLst>
            <pc:docMk/>
            <pc:sldMk cId="710684291" sldId="284"/>
            <ac:spMk id="12" creationId="{D4974D33-8DC5-464E-8C6D-BE58F0669C17}"/>
          </ac:spMkLst>
        </pc:spChg>
        <pc:spChg chg="add del">
          <ac:chgData name="Sanket Srivastava" userId="61ecb307-9a31-4b93-96ad-4d95d6bf810e" providerId="ADAL" clId="{79814F8E-6504-1349-A866-5F0BB74AD140}" dt="2022-10-20T01:25:17.101" v="6239" actId="26606"/>
          <ac:spMkLst>
            <pc:docMk/>
            <pc:sldMk cId="710684291" sldId="284"/>
            <ac:spMk id="14" creationId="{743AA782-23D1-4521-8CAD-47662984AA08}"/>
          </ac:spMkLst>
        </pc:spChg>
        <pc:spChg chg="add del">
          <ac:chgData name="Sanket Srivastava" userId="61ecb307-9a31-4b93-96ad-4d95d6bf810e" providerId="ADAL" clId="{79814F8E-6504-1349-A866-5F0BB74AD140}" dt="2022-10-20T01:25:17.101" v="6239" actId="26606"/>
          <ac:spMkLst>
            <pc:docMk/>
            <pc:sldMk cId="710684291" sldId="284"/>
            <ac:spMk id="15" creationId="{71877DBC-BB60-40F0-AC93-2ACDBAAE60CE}"/>
          </ac:spMkLst>
        </pc:spChg>
        <pc:spChg chg="add del">
          <ac:chgData name="Sanket Srivastava" userId="61ecb307-9a31-4b93-96ad-4d95d6bf810e" providerId="ADAL" clId="{79814F8E-6504-1349-A866-5F0BB74AD140}" dt="2022-10-20T01:25:18.631" v="6241" actId="26606"/>
          <ac:spMkLst>
            <pc:docMk/>
            <pc:sldMk cId="710684291" sldId="284"/>
            <ac:spMk id="16" creationId="{169CC832-2974-4E8D-90ED-3E2941BA7336}"/>
          </ac:spMkLst>
        </pc:spChg>
        <pc:spChg chg="add del">
          <ac:chgData name="Sanket Srivastava" userId="61ecb307-9a31-4b93-96ad-4d95d6bf810e" providerId="ADAL" clId="{79814F8E-6504-1349-A866-5F0BB74AD140}" dt="2022-10-20T01:25:18.631" v="6241" actId="26606"/>
          <ac:spMkLst>
            <pc:docMk/>
            <pc:sldMk cId="710684291" sldId="284"/>
            <ac:spMk id="17" creationId="{3756B343-807D-456E-AA26-80E96B75D13B}"/>
          </ac:spMkLst>
        </pc:spChg>
        <pc:spChg chg="add del">
          <ac:chgData name="Sanket Srivastava" userId="61ecb307-9a31-4b93-96ad-4d95d6bf810e" providerId="ADAL" clId="{79814F8E-6504-1349-A866-5F0BB74AD140}" dt="2022-10-20T01:25:18.631" v="6241" actId="26606"/>
          <ac:spMkLst>
            <pc:docMk/>
            <pc:sldMk cId="710684291" sldId="284"/>
            <ac:spMk id="18" creationId="{55222F96-971A-4F90-B841-6BAB416C7AC1}"/>
          </ac:spMkLst>
        </pc:spChg>
        <pc:spChg chg="add del">
          <ac:chgData name="Sanket Srivastava" userId="61ecb307-9a31-4b93-96ad-4d95d6bf810e" providerId="ADAL" clId="{79814F8E-6504-1349-A866-5F0BB74AD140}" dt="2022-10-20T01:25:18.631" v="6241" actId="26606"/>
          <ac:spMkLst>
            <pc:docMk/>
            <pc:sldMk cId="710684291" sldId="284"/>
            <ac:spMk id="19" creationId="{08980754-6F4B-43C9-B9BE-127B6BED6586}"/>
          </ac:spMkLst>
        </pc:spChg>
        <pc:spChg chg="add del">
          <ac:chgData name="Sanket Srivastava" userId="61ecb307-9a31-4b93-96ad-4d95d6bf810e" providerId="ADAL" clId="{79814F8E-6504-1349-A866-5F0BB74AD140}" dt="2022-10-20T01:25:18.631" v="6241" actId="26606"/>
          <ac:spMkLst>
            <pc:docMk/>
            <pc:sldMk cId="710684291" sldId="284"/>
            <ac:spMk id="20" creationId="{2C1BBA94-3F40-40AA-8BB9-E69E25E537C1}"/>
          </ac:spMkLst>
        </pc:spChg>
        <pc:spChg chg="add del">
          <ac:chgData name="Sanket Srivastava" userId="61ecb307-9a31-4b93-96ad-4d95d6bf810e" providerId="ADAL" clId="{79814F8E-6504-1349-A866-5F0BB74AD140}" dt="2022-10-20T01:25:30.611" v="6243" actId="26606"/>
          <ac:spMkLst>
            <pc:docMk/>
            <pc:sldMk cId="710684291" sldId="284"/>
            <ac:spMk id="22" creationId="{743AA782-23D1-4521-8CAD-47662984AA08}"/>
          </ac:spMkLst>
        </pc:spChg>
        <pc:spChg chg="add del">
          <ac:chgData name="Sanket Srivastava" userId="61ecb307-9a31-4b93-96ad-4d95d6bf810e" providerId="ADAL" clId="{79814F8E-6504-1349-A866-5F0BB74AD140}" dt="2022-10-20T01:25:30.611" v="6243" actId="26606"/>
          <ac:spMkLst>
            <pc:docMk/>
            <pc:sldMk cId="710684291" sldId="284"/>
            <ac:spMk id="23" creationId="{71877DBC-BB60-40F0-AC93-2ACDBAAE60CE}"/>
          </ac:spMkLst>
        </pc:spChg>
        <pc:spChg chg="add del">
          <ac:chgData name="Sanket Srivastava" userId="61ecb307-9a31-4b93-96ad-4d95d6bf810e" providerId="ADAL" clId="{79814F8E-6504-1349-A866-5F0BB74AD140}" dt="2022-10-20T01:25:40.944" v="6245" actId="26606"/>
          <ac:spMkLst>
            <pc:docMk/>
            <pc:sldMk cId="710684291" sldId="284"/>
            <ac:spMk id="25" creationId="{F13C74B1-5B17-4795-BED0-7140497B445A}"/>
          </ac:spMkLst>
        </pc:spChg>
        <pc:spChg chg="add del">
          <ac:chgData name="Sanket Srivastava" userId="61ecb307-9a31-4b93-96ad-4d95d6bf810e" providerId="ADAL" clId="{79814F8E-6504-1349-A866-5F0BB74AD140}" dt="2022-10-20T01:25:40.944" v="6245" actId="26606"/>
          <ac:spMkLst>
            <pc:docMk/>
            <pc:sldMk cId="710684291" sldId="284"/>
            <ac:spMk id="26" creationId="{D4974D33-8DC5-464E-8C6D-BE58F0669C17}"/>
          </ac:spMkLst>
        </pc:spChg>
        <pc:spChg chg="add">
          <ac:chgData name="Sanket Srivastava" userId="61ecb307-9a31-4b93-96ad-4d95d6bf810e" providerId="ADAL" clId="{79814F8E-6504-1349-A866-5F0BB74AD140}" dt="2022-10-20T01:25:40.951" v="6246" actId="26606"/>
          <ac:spMkLst>
            <pc:docMk/>
            <pc:sldMk cId="710684291" sldId="284"/>
            <ac:spMk id="28" creationId="{743AA782-23D1-4521-8CAD-47662984AA08}"/>
          </ac:spMkLst>
        </pc:spChg>
        <pc:spChg chg="add">
          <ac:chgData name="Sanket Srivastava" userId="61ecb307-9a31-4b93-96ad-4d95d6bf810e" providerId="ADAL" clId="{79814F8E-6504-1349-A866-5F0BB74AD140}" dt="2022-10-20T01:25:40.951" v="6246" actId="26606"/>
          <ac:spMkLst>
            <pc:docMk/>
            <pc:sldMk cId="710684291" sldId="284"/>
            <ac:spMk id="29" creationId="{650D18FE-0824-4A46-B22C-A86B52E5780A}"/>
          </ac:spMkLst>
        </pc:spChg>
        <pc:picChg chg="mod">
          <ac:chgData name="Sanket Srivastava" userId="61ecb307-9a31-4b93-96ad-4d95d6bf810e" providerId="ADAL" clId="{79814F8E-6504-1349-A866-5F0BB74AD140}" dt="2022-10-20T01:25:40.951" v="6246" actId="26606"/>
          <ac:picMkLst>
            <pc:docMk/>
            <pc:sldMk cId="710684291" sldId="284"/>
            <ac:picMk id="5" creationId="{D0272464-FCD2-CA27-334C-D9A48EA9562C}"/>
          </ac:picMkLst>
        </pc:picChg>
      </pc:sldChg>
      <pc:sldChg chg="addSp delSp modSp mod modTransition setBg delDesignElem modNotesTx">
        <pc:chgData name="Sanket Srivastava" userId="61ecb307-9a31-4b93-96ad-4d95d6bf810e" providerId="ADAL" clId="{79814F8E-6504-1349-A866-5F0BB74AD140}" dt="2022-10-21T02:13:04.087" v="10257" actId="20577"/>
        <pc:sldMkLst>
          <pc:docMk/>
          <pc:sldMk cId="572504531" sldId="285"/>
        </pc:sldMkLst>
        <pc:spChg chg="del mod">
          <ac:chgData name="Sanket Srivastava" userId="61ecb307-9a31-4b93-96ad-4d95d6bf810e" providerId="ADAL" clId="{79814F8E-6504-1349-A866-5F0BB74AD140}" dt="2022-10-20T01:33:51.691" v="6330" actId="478"/>
          <ac:spMkLst>
            <pc:docMk/>
            <pc:sldMk cId="572504531" sldId="285"/>
            <ac:spMk id="2" creationId="{7E4275E0-D53E-9A04-1575-CFEDA346693E}"/>
          </ac:spMkLst>
        </pc:spChg>
        <pc:spChg chg="add mod">
          <ac:chgData name="Sanket Srivastava" userId="61ecb307-9a31-4b93-96ad-4d95d6bf810e" providerId="ADAL" clId="{79814F8E-6504-1349-A866-5F0BB74AD140}" dt="2022-10-20T01:43:08.499" v="6565" actId="20577"/>
          <ac:spMkLst>
            <pc:docMk/>
            <pc:sldMk cId="572504531" sldId="285"/>
            <ac:spMk id="5" creationId="{DEFCAB47-468F-9345-25A6-057FFB201D27}"/>
          </ac:spMkLst>
        </pc:spChg>
        <pc:spChg chg="del">
          <ac:chgData name="Sanket Srivastava" userId="61ecb307-9a31-4b93-96ad-4d95d6bf810e" providerId="ADAL" clId="{79814F8E-6504-1349-A866-5F0BB74AD140}" dt="2022-10-20T01:12:37.152" v="6064"/>
          <ac:spMkLst>
            <pc:docMk/>
            <pc:sldMk cId="572504531" sldId="285"/>
            <ac:spMk id="53" creationId="{5690F3EE-0CD1-4520-B020-4E1DF3141C74}"/>
          </ac:spMkLst>
        </pc:spChg>
        <pc:spChg chg="del">
          <ac:chgData name="Sanket Srivastava" userId="61ecb307-9a31-4b93-96ad-4d95d6bf810e" providerId="ADAL" clId="{79814F8E-6504-1349-A866-5F0BB74AD140}" dt="2022-10-20T01:12:37.152" v="6064"/>
          <ac:spMkLst>
            <pc:docMk/>
            <pc:sldMk cId="572504531" sldId="285"/>
            <ac:spMk id="54" creationId="{9EFDE1E9-7FE0-45CA-9DE2-237F77319A9F}"/>
          </ac:spMkLst>
        </pc:spChg>
      </pc:sldChg>
      <pc:sldChg chg="modSp del mod modNotesTx">
        <pc:chgData name="Sanket Srivastava" userId="61ecb307-9a31-4b93-96ad-4d95d6bf810e" providerId="ADAL" clId="{79814F8E-6504-1349-A866-5F0BB74AD140}" dt="2022-10-19T10:19:21.420" v="5504" actId="2696"/>
        <pc:sldMkLst>
          <pc:docMk/>
          <pc:sldMk cId="2804763402" sldId="286"/>
        </pc:sldMkLst>
        <pc:spChg chg="mod">
          <ac:chgData name="Sanket Srivastava" userId="61ecb307-9a31-4b93-96ad-4d95d6bf810e" providerId="ADAL" clId="{79814F8E-6504-1349-A866-5F0BB74AD140}" dt="2022-10-19T10:19:12.575" v="5502" actId="21"/>
          <ac:spMkLst>
            <pc:docMk/>
            <pc:sldMk cId="2804763402" sldId="286"/>
            <ac:spMk id="3" creationId="{FCA349F2-52CC-A2FC-B6A2-FD631D6B85F4}"/>
          </ac:spMkLst>
        </pc:spChg>
      </pc:sldChg>
      <pc:sldChg chg="modSp del mod">
        <pc:chgData name="Sanket Srivastava" userId="61ecb307-9a31-4b93-96ad-4d95d6bf810e" providerId="ADAL" clId="{79814F8E-6504-1349-A866-5F0BB74AD140}" dt="2022-10-19T03:10:51.980" v="4165" actId="2696"/>
        <pc:sldMkLst>
          <pc:docMk/>
          <pc:sldMk cId="4173961585" sldId="288"/>
        </pc:sldMkLst>
        <pc:spChg chg="mod">
          <ac:chgData name="Sanket Srivastava" userId="61ecb307-9a31-4b93-96ad-4d95d6bf810e" providerId="ADAL" clId="{79814F8E-6504-1349-A866-5F0BB74AD140}" dt="2022-10-18T13:56:45.624" v="2892" actId="20577"/>
          <ac:spMkLst>
            <pc:docMk/>
            <pc:sldMk cId="4173961585" sldId="288"/>
            <ac:spMk id="4" creationId="{0D439965-77B3-C3F6-87F3-556C5349AA51}"/>
          </ac:spMkLst>
        </pc:spChg>
      </pc:sldChg>
      <pc:sldChg chg="modSp del mod">
        <pc:chgData name="Sanket Srivastava" userId="61ecb307-9a31-4b93-96ad-4d95d6bf810e" providerId="ADAL" clId="{79814F8E-6504-1349-A866-5F0BB74AD140}" dt="2022-10-19T03:10:56.785" v="4167" actId="2696"/>
        <pc:sldMkLst>
          <pc:docMk/>
          <pc:sldMk cId="3987790472" sldId="289"/>
        </pc:sldMkLst>
        <pc:spChg chg="mod">
          <ac:chgData name="Sanket Srivastava" userId="61ecb307-9a31-4b93-96ad-4d95d6bf810e" providerId="ADAL" clId="{79814F8E-6504-1349-A866-5F0BB74AD140}" dt="2022-10-18T13:56:35.666" v="2890" actId="20577"/>
          <ac:spMkLst>
            <pc:docMk/>
            <pc:sldMk cId="3987790472" sldId="289"/>
            <ac:spMk id="4" creationId="{46694CA0-4BBF-FBC8-4AFF-21C701AA6D50}"/>
          </ac:spMkLst>
        </pc:spChg>
      </pc:sldChg>
      <pc:sldChg chg="del">
        <pc:chgData name="Sanket Srivastava" userId="61ecb307-9a31-4b93-96ad-4d95d6bf810e" providerId="ADAL" clId="{79814F8E-6504-1349-A866-5F0BB74AD140}" dt="2022-10-19T03:10:59.429" v="4168" actId="2696"/>
        <pc:sldMkLst>
          <pc:docMk/>
          <pc:sldMk cId="2370137855" sldId="290"/>
        </pc:sldMkLst>
      </pc:sldChg>
      <pc:sldChg chg="addSp delSp modSp mod ord modTransition setBg modAnim delDesignElem">
        <pc:chgData name="Sanket Srivastava" userId="61ecb307-9a31-4b93-96ad-4d95d6bf810e" providerId="ADAL" clId="{79814F8E-6504-1349-A866-5F0BB74AD140}" dt="2022-10-20T02:19:40.530" v="7471" actId="27636"/>
        <pc:sldMkLst>
          <pc:docMk/>
          <pc:sldMk cId="4188430046" sldId="292"/>
        </pc:sldMkLst>
        <pc:spChg chg="add mod">
          <ac:chgData name="Sanket Srivastava" userId="61ecb307-9a31-4b93-96ad-4d95d6bf810e" providerId="ADAL" clId="{79814F8E-6504-1349-A866-5F0BB74AD140}" dt="2022-10-20T02:19:40.530" v="7471" actId="27636"/>
          <ac:spMkLst>
            <pc:docMk/>
            <pc:sldMk cId="4188430046" sldId="292"/>
            <ac:spMk id="2" creationId="{870063F0-E0C1-4EB8-B768-B3DFCAF1F3C8}"/>
          </ac:spMkLst>
        </pc:spChg>
        <pc:spChg chg="mod">
          <ac:chgData name="Sanket Srivastava" userId="61ecb307-9a31-4b93-96ad-4d95d6bf810e" providerId="ADAL" clId="{79814F8E-6504-1349-A866-5F0BB74AD140}" dt="2022-10-20T01:49:28.584" v="6655" actId="2711"/>
          <ac:spMkLst>
            <pc:docMk/>
            <pc:sldMk cId="4188430046" sldId="292"/>
            <ac:spMk id="3" creationId="{8F1FBF76-FA63-CCCB-776F-18FB5D43859E}"/>
          </ac:spMkLst>
        </pc:spChg>
        <pc:spChg chg="del mod ord">
          <ac:chgData name="Sanket Srivastava" userId="61ecb307-9a31-4b93-96ad-4d95d6bf810e" providerId="ADAL" clId="{79814F8E-6504-1349-A866-5F0BB74AD140}" dt="2022-10-20T01:38:12.782" v="6442" actId="478"/>
          <ac:spMkLst>
            <pc:docMk/>
            <pc:sldMk cId="4188430046" sldId="292"/>
            <ac:spMk id="8" creationId="{C72E3EA7-3E94-C8FA-3089-A6D9FBF54F78}"/>
          </ac:spMkLst>
        </pc:spChg>
        <pc:spChg chg="del">
          <ac:chgData name="Sanket Srivastava" userId="61ecb307-9a31-4b93-96ad-4d95d6bf810e" providerId="ADAL" clId="{79814F8E-6504-1349-A866-5F0BB74AD140}" dt="2022-10-20T01:12:37.152" v="6064"/>
          <ac:spMkLst>
            <pc:docMk/>
            <pc:sldMk cId="4188430046" sldId="292"/>
            <ac:spMk id="11" creationId="{757999B3-F37B-45D0-9FB5-336B45EADA7B}"/>
          </ac:spMkLst>
        </pc:spChg>
        <pc:spChg chg="add">
          <ac:chgData name="Sanket Srivastava" userId="61ecb307-9a31-4b93-96ad-4d95d6bf810e" providerId="ADAL" clId="{79814F8E-6504-1349-A866-5F0BB74AD140}" dt="2022-10-20T01:24:30.844" v="6230" actId="26606"/>
          <ac:spMkLst>
            <pc:docMk/>
            <pc:sldMk cId="4188430046" sldId="292"/>
            <ac:spMk id="13" creationId="{352BEC0E-22F8-46D0-9632-375DB541B06C}"/>
          </ac:spMkLst>
        </pc:spChg>
        <pc:spChg chg="add">
          <ac:chgData name="Sanket Srivastava" userId="61ecb307-9a31-4b93-96ad-4d95d6bf810e" providerId="ADAL" clId="{79814F8E-6504-1349-A866-5F0BB74AD140}" dt="2022-10-20T01:24:30.844" v="6230" actId="26606"/>
          <ac:spMkLst>
            <pc:docMk/>
            <pc:sldMk cId="4188430046" sldId="292"/>
            <ac:spMk id="15" creationId="{3FCFB1DE-0B7E-48CC-BA90-B2AB0889F9D6}"/>
          </ac:spMkLst>
        </pc:spChg>
        <pc:picChg chg="mod">
          <ac:chgData name="Sanket Srivastava" userId="61ecb307-9a31-4b93-96ad-4d95d6bf810e" providerId="ADAL" clId="{79814F8E-6504-1349-A866-5F0BB74AD140}" dt="2022-10-20T01:25:03.075" v="6235" actId="1076"/>
          <ac:picMkLst>
            <pc:docMk/>
            <pc:sldMk cId="4188430046" sldId="292"/>
            <ac:picMk id="5" creationId="{8BC84C1C-0A32-C8B5-5A4F-2FE01578B0AA}"/>
          </ac:picMkLst>
        </pc:picChg>
        <pc:picChg chg="mod">
          <ac:chgData name="Sanket Srivastava" userId="61ecb307-9a31-4b93-96ad-4d95d6bf810e" providerId="ADAL" clId="{79814F8E-6504-1349-A866-5F0BB74AD140}" dt="2022-10-20T01:24:42.524" v="6231" actId="1440"/>
          <ac:picMkLst>
            <pc:docMk/>
            <pc:sldMk cId="4188430046" sldId="292"/>
            <ac:picMk id="7" creationId="{4727FD26-F829-0897-B31B-99656BEBF70A}"/>
          </ac:picMkLst>
        </pc:picChg>
      </pc:sldChg>
      <pc:sldChg chg="modSp del mod">
        <pc:chgData name="Sanket Srivastava" userId="61ecb307-9a31-4b93-96ad-4d95d6bf810e" providerId="ADAL" clId="{79814F8E-6504-1349-A866-5F0BB74AD140}" dt="2022-10-19T03:10:49.675" v="4164" actId="2696"/>
        <pc:sldMkLst>
          <pc:docMk/>
          <pc:sldMk cId="12849846" sldId="293"/>
        </pc:sldMkLst>
        <pc:spChg chg="mod">
          <ac:chgData name="Sanket Srivastava" userId="61ecb307-9a31-4b93-96ad-4d95d6bf810e" providerId="ADAL" clId="{79814F8E-6504-1349-A866-5F0BB74AD140}" dt="2022-10-18T13:56:49.819" v="2893" actId="20577"/>
          <ac:spMkLst>
            <pc:docMk/>
            <pc:sldMk cId="12849846" sldId="293"/>
            <ac:spMk id="4" creationId="{160B883D-6A1C-2044-0CC8-1AE73E591E32}"/>
          </ac:spMkLst>
        </pc:spChg>
      </pc:sldChg>
      <pc:sldChg chg="addSp delSp modSp del mod modTransition delDesignElem modNotesTx">
        <pc:chgData name="Sanket Srivastava" userId="61ecb307-9a31-4b93-96ad-4d95d6bf810e" providerId="ADAL" clId="{79814F8E-6504-1349-A866-5F0BB74AD140}" dt="2022-10-20T02:17:42.586" v="7430" actId="2696"/>
        <pc:sldMkLst>
          <pc:docMk/>
          <pc:sldMk cId="549028088" sldId="294"/>
        </pc:sldMkLst>
        <pc:spChg chg="mod">
          <ac:chgData name="Sanket Srivastava" userId="61ecb307-9a31-4b93-96ad-4d95d6bf810e" providerId="ADAL" clId="{79814F8E-6504-1349-A866-5F0BB74AD140}" dt="2022-10-19T09:41:32.448" v="4834" actId="20577"/>
          <ac:spMkLst>
            <pc:docMk/>
            <pc:sldMk cId="549028088" sldId="294"/>
            <ac:spMk id="2" creationId="{EF6E3338-1429-989C-BC3B-87BD8B67DD07}"/>
          </ac:spMkLst>
        </pc:spChg>
        <pc:spChg chg="mod">
          <ac:chgData name="Sanket Srivastava" userId="61ecb307-9a31-4b93-96ad-4d95d6bf810e" providerId="ADAL" clId="{79814F8E-6504-1349-A866-5F0BB74AD140}" dt="2022-10-19T09:30:41.196" v="4589" actId="20577"/>
          <ac:spMkLst>
            <pc:docMk/>
            <pc:sldMk cId="549028088" sldId="294"/>
            <ac:spMk id="3" creationId="{8F1FBF76-FA63-CCCB-776F-18FB5D43859E}"/>
          </ac:spMkLst>
        </pc:spChg>
        <pc:spChg chg="add del mod">
          <ac:chgData name="Sanket Srivastava" userId="61ecb307-9a31-4b93-96ad-4d95d6bf810e" providerId="ADAL" clId="{79814F8E-6504-1349-A866-5F0BB74AD140}" dt="2022-10-20T01:02:02.798" v="5908"/>
          <ac:spMkLst>
            <pc:docMk/>
            <pc:sldMk cId="549028088" sldId="294"/>
            <ac:spMk id="3" creationId="{F093FCCB-7BDE-EE08-6D3F-8AA55ED59084}"/>
          </ac:spMkLst>
        </pc:spChg>
        <pc:spChg chg="add del mod">
          <ac:chgData name="Sanket Srivastava" userId="61ecb307-9a31-4b93-96ad-4d95d6bf810e" providerId="ADAL" clId="{79814F8E-6504-1349-A866-5F0BB74AD140}" dt="2022-10-20T01:43:31.398" v="6569"/>
          <ac:spMkLst>
            <pc:docMk/>
            <pc:sldMk cId="549028088" sldId="294"/>
            <ac:spMk id="5" creationId="{AD766208-37E7-1CAE-7A5E-06866FCF1824}"/>
          </ac:spMkLst>
        </pc:spChg>
        <pc:spChg chg="del">
          <ac:chgData name="Sanket Srivastava" userId="61ecb307-9a31-4b93-96ad-4d95d6bf810e" providerId="ADAL" clId="{79814F8E-6504-1349-A866-5F0BB74AD140}" dt="2022-10-20T01:12:37.152" v="6064"/>
          <ac:spMkLst>
            <pc:docMk/>
            <pc:sldMk cId="549028088" sldId="294"/>
            <ac:spMk id="11" creationId="{757999B3-F37B-45D0-9FB5-336B45EADA7B}"/>
          </ac:spMkLst>
        </pc:spChg>
      </pc:sldChg>
      <pc:sldChg chg="addSp delSp modSp mod modTransition setBg modNotesTx">
        <pc:chgData name="Sanket Srivastava" userId="61ecb307-9a31-4b93-96ad-4d95d6bf810e" providerId="ADAL" clId="{79814F8E-6504-1349-A866-5F0BB74AD140}" dt="2022-10-20T01:57:32.818" v="6889" actId="2711"/>
        <pc:sldMkLst>
          <pc:docMk/>
          <pc:sldMk cId="3064959640" sldId="295"/>
        </pc:sldMkLst>
        <pc:spChg chg="mod ord">
          <ac:chgData name="Sanket Srivastava" userId="61ecb307-9a31-4b93-96ad-4d95d6bf810e" providerId="ADAL" clId="{79814F8E-6504-1349-A866-5F0BB74AD140}" dt="2022-10-20T01:57:32.818" v="6889" actId="2711"/>
          <ac:spMkLst>
            <pc:docMk/>
            <pc:sldMk cId="3064959640" sldId="295"/>
            <ac:spMk id="3" creationId="{8F1FBF76-FA63-CCCB-776F-18FB5D43859E}"/>
          </ac:spMkLst>
        </pc:spChg>
        <pc:spChg chg="del mod">
          <ac:chgData name="Sanket Srivastava" userId="61ecb307-9a31-4b93-96ad-4d95d6bf810e" providerId="ADAL" clId="{79814F8E-6504-1349-A866-5F0BB74AD140}" dt="2022-10-20T01:57:18.370" v="6885" actId="478"/>
          <ac:spMkLst>
            <pc:docMk/>
            <pc:sldMk cId="3064959640" sldId="295"/>
            <ac:spMk id="8" creationId="{C72E3EA7-3E94-C8FA-3089-A6D9FBF54F78}"/>
          </ac:spMkLst>
        </pc:spChg>
        <pc:spChg chg="add mod">
          <ac:chgData name="Sanket Srivastava" userId="61ecb307-9a31-4b93-96ad-4d95d6bf810e" providerId="ADAL" clId="{79814F8E-6504-1349-A866-5F0BB74AD140}" dt="2022-10-20T01:57:26.449" v="6888" actId="1076"/>
          <ac:spMkLst>
            <pc:docMk/>
            <pc:sldMk cId="3064959640" sldId="295"/>
            <ac:spMk id="9" creationId="{6C92AA19-93B3-F7E2-01DC-4D2B9EEFE4F7}"/>
          </ac:spMkLst>
        </pc:spChg>
        <pc:spChg chg="add">
          <ac:chgData name="Sanket Srivastava" userId="61ecb307-9a31-4b93-96ad-4d95d6bf810e" providerId="ADAL" clId="{79814F8E-6504-1349-A866-5F0BB74AD140}" dt="2022-10-20T01:21:03.695" v="6202" actId="26606"/>
          <ac:spMkLst>
            <pc:docMk/>
            <pc:sldMk cId="3064959640" sldId="295"/>
            <ac:spMk id="10" creationId="{352BEC0E-22F8-46D0-9632-375DB541B06C}"/>
          </ac:spMkLst>
        </pc:spChg>
        <pc:spChg chg="add del">
          <ac:chgData name="Sanket Srivastava" userId="61ecb307-9a31-4b93-96ad-4d95d6bf810e" providerId="ADAL" clId="{79814F8E-6504-1349-A866-5F0BB74AD140}" dt="2022-10-20T01:10:23.286" v="6025" actId="26606"/>
          <ac:spMkLst>
            <pc:docMk/>
            <pc:sldMk cId="3064959640" sldId="295"/>
            <ac:spMk id="11" creationId="{757999B3-F37B-45D0-9FB5-336B45EADA7B}"/>
          </ac:spMkLst>
        </pc:spChg>
        <pc:spChg chg="add">
          <ac:chgData name="Sanket Srivastava" userId="61ecb307-9a31-4b93-96ad-4d95d6bf810e" providerId="ADAL" clId="{79814F8E-6504-1349-A866-5F0BB74AD140}" dt="2022-10-20T01:21:03.695" v="6202" actId="26606"/>
          <ac:spMkLst>
            <pc:docMk/>
            <pc:sldMk cId="3064959640" sldId="295"/>
            <ac:spMk id="12" creationId="{3FCFB1DE-0B7E-48CC-BA90-B2AB0889F9D6}"/>
          </ac:spMkLst>
        </pc:spChg>
        <pc:spChg chg="add del">
          <ac:chgData name="Sanket Srivastava" userId="61ecb307-9a31-4b93-96ad-4d95d6bf810e" providerId="ADAL" clId="{79814F8E-6504-1349-A866-5F0BB74AD140}" dt="2022-10-20T01:09:39.507" v="6012" actId="26606"/>
          <ac:spMkLst>
            <pc:docMk/>
            <pc:sldMk cId="3064959640" sldId="295"/>
            <ac:spMk id="13" creationId="{57E92B82-1CD0-465C-93C0-334F3103F1B1}"/>
          </ac:spMkLst>
        </pc:spChg>
        <pc:spChg chg="add del">
          <ac:chgData name="Sanket Srivastava" userId="61ecb307-9a31-4b93-96ad-4d95d6bf810e" providerId="ADAL" clId="{79814F8E-6504-1349-A866-5F0BB74AD140}" dt="2022-10-20T01:09:39.507" v="6012" actId="26606"/>
          <ac:spMkLst>
            <pc:docMk/>
            <pc:sldMk cId="3064959640" sldId="295"/>
            <ac:spMk id="15" creationId="{61B396B4-1728-48A3-B62E-E004B348B247}"/>
          </ac:spMkLst>
        </pc:spChg>
        <pc:spChg chg="add del">
          <ac:chgData name="Sanket Srivastava" userId="61ecb307-9a31-4b93-96ad-4d95d6bf810e" providerId="ADAL" clId="{79814F8E-6504-1349-A866-5F0BB74AD140}" dt="2022-10-20T01:09:39.507" v="6012" actId="26606"/>
          <ac:spMkLst>
            <pc:docMk/>
            <pc:sldMk cId="3064959640" sldId="295"/>
            <ac:spMk id="17" creationId="{45F8E75C-A866-4A16-932E-06EDBEB94B00}"/>
          </ac:spMkLst>
        </pc:spChg>
        <pc:spChg chg="add del">
          <ac:chgData name="Sanket Srivastava" userId="61ecb307-9a31-4b93-96ad-4d95d6bf810e" providerId="ADAL" clId="{79814F8E-6504-1349-A866-5F0BB74AD140}" dt="2022-10-20T01:09:42.114" v="6014" actId="26606"/>
          <ac:spMkLst>
            <pc:docMk/>
            <pc:sldMk cId="3064959640" sldId="295"/>
            <ac:spMk id="19" creationId="{23370689-5CE1-45AA-8638-49C1C6F867C7}"/>
          </ac:spMkLst>
        </pc:spChg>
        <pc:spChg chg="add del">
          <ac:chgData name="Sanket Srivastava" userId="61ecb307-9a31-4b93-96ad-4d95d6bf810e" providerId="ADAL" clId="{79814F8E-6504-1349-A866-5F0BB74AD140}" dt="2022-10-20T01:09:42.114" v="6014" actId="26606"/>
          <ac:spMkLst>
            <pc:docMk/>
            <pc:sldMk cId="3064959640" sldId="295"/>
            <ac:spMk id="20" creationId="{EA4907A4-3CD6-4FCA-B4F5-DD138CFCD45E}"/>
          </ac:spMkLst>
        </pc:spChg>
        <pc:spChg chg="add del">
          <ac:chgData name="Sanket Srivastava" userId="61ecb307-9a31-4b93-96ad-4d95d6bf810e" providerId="ADAL" clId="{79814F8E-6504-1349-A866-5F0BB74AD140}" dt="2022-10-20T01:09:42.114" v="6014" actId="26606"/>
          <ac:spMkLst>
            <pc:docMk/>
            <pc:sldMk cId="3064959640" sldId="295"/>
            <ac:spMk id="21" creationId="{9F5590CB-42D4-486B-9C8C-37B571BD5D25}"/>
          </ac:spMkLst>
        </pc:spChg>
        <pc:spChg chg="add del">
          <ac:chgData name="Sanket Srivastava" userId="61ecb307-9a31-4b93-96ad-4d95d6bf810e" providerId="ADAL" clId="{79814F8E-6504-1349-A866-5F0BB74AD140}" dt="2022-10-20T01:09:42.114" v="6014" actId="26606"/>
          <ac:spMkLst>
            <pc:docMk/>
            <pc:sldMk cId="3064959640" sldId="295"/>
            <ac:spMk id="22" creationId="{9E3C6604-C1E3-4560-92C8-C0E1961195BA}"/>
          </ac:spMkLst>
        </pc:spChg>
        <pc:spChg chg="add del">
          <ac:chgData name="Sanket Srivastava" userId="61ecb307-9a31-4b93-96ad-4d95d6bf810e" providerId="ADAL" clId="{79814F8E-6504-1349-A866-5F0BB74AD140}" dt="2022-10-20T01:09:42.114" v="6014" actId="26606"/>
          <ac:spMkLst>
            <pc:docMk/>
            <pc:sldMk cId="3064959640" sldId="295"/>
            <ac:spMk id="23" creationId="{805A7835-1661-4C3F-983C-BEB1A2708A5B}"/>
          </ac:spMkLst>
        </pc:spChg>
        <pc:picChg chg="del">
          <ac:chgData name="Sanket Srivastava" userId="61ecb307-9a31-4b93-96ad-4d95d6bf810e" providerId="ADAL" clId="{79814F8E-6504-1349-A866-5F0BB74AD140}" dt="2022-10-20T01:08:00.189" v="5996" actId="478"/>
          <ac:picMkLst>
            <pc:docMk/>
            <pc:sldMk cId="3064959640" sldId="295"/>
            <ac:picMk id="2" creationId="{C77DE667-5DA1-C11E-56A5-B6EBFD478CDD}"/>
          </ac:picMkLst>
        </pc:picChg>
        <pc:picChg chg="add mod ord">
          <ac:chgData name="Sanket Srivastava" userId="61ecb307-9a31-4b93-96ad-4d95d6bf810e" providerId="ADAL" clId="{79814F8E-6504-1349-A866-5F0BB74AD140}" dt="2022-10-20T01:22:41.042" v="6215" actId="1076"/>
          <ac:picMkLst>
            <pc:docMk/>
            <pc:sldMk cId="3064959640" sldId="295"/>
            <ac:picMk id="5" creationId="{3CCE7989-9822-9BFF-9E20-E5275725C0C5}"/>
          </ac:picMkLst>
        </pc:picChg>
        <pc:picChg chg="add mod">
          <ac:chgData name="Sanket Srivastava" userId="61ecb307-9a31-4b93-96ad-4d95d6bf810e" providerId="ADAL" clId="{79814F8E-6504-1349-A866-5F0BB74AD140}" dt="2022-10-20T01:22:39.145" v="6214" actId="14100"/>
          <ac:picMkLst>
            <pc:docMk/>
            <pc:sldMk cId="3064959640" sldId="295"/>
            <ac:picMk id="7" creationId="{D704C69B-82D1-C537-8A91-F403442B40C4}"/>
          </ac:picMkLst>
        </pc:picChg>
      </pc:sldChg>
      <pc:sldChg chg="modSp del mod">
        <pc:chgData name="Sanket Srivastava" userId="61ecb307-9a31-4b93-96ad-4d95d6bf810e" providerId="ADAL" clId="{79814F8E-6504-1349-A866-5F0BB74AD140}" dt="2022-10-19T03:10:54.208" v="4166" actId="2696"/>
        <pc:sldMkLst>
          <pc:docMk/>
          <pc:sldMk cId="2359997256" sldId="296"/>
        </pc:sldMkLst>
        <pc:spChg chg="mod">
          <ac:chgData name="Sanket Srivastava" userId="61ecb307-9a31-4b93-96ad-4d95d6bf810e" providerId="ADAL" clId="{79814F8E-6504-1349-A866-5F0BB74AD140}" dt="2022-10-18T13:56:40.816" v="2891" actId="20577"/>
          <ac:spMkLst>
            <pc:docMk/>
            <pc:sldMk cId="2359997256" sldId="296"/>
            <ac:spMk id="6" creationId="{E7DE5925-5BEB-9A66-581E-9A634AE52CAA}"/>
          </ac:spMkLst>
        </pc:spChg>
      </pc:sldChg>
      <pc:sldChg chg="addSp delSp modSp mod modTransition setBg delDesignElem">
        <pc:chgData name="Sanket Srivastava" userId="61ecb307-9a31-4b93-96ad-4d95d6bf810e" providerId="ADAL" clId="{79814F8E-6504-1349-A866-5F0BB74AD140}" dt="2022-10-20T01:58:06.500" v="6908" actId="2711"/>
        <pc:sldMkLst>
          <pc:docMk/>
          <pc:sldMk cId="3341777480" sldId="297"/>
        </pc:sldMkLst>
        <pc:spChg chg="mod ord">
          <ac:chgData name="Sanket Srivastava" userId="61ecb307-9a31-4b93-96ad-4d95d6bf810e" providerId="ADAL" clId="{79814F8E-6504-1349-A866-5F0BB74AD140}" dt="2022-10-20T01:58:06.500" v="6908" actId="2711"/>
          <ac:spMkLst>
            <pc:docMk/>
            <pc:sldMk cId="3341777480" sldId="297"/>
            <ac:spMk id="3" creationId="{8F1FBF76-FA63-CCCB-776F-18FB5D43859E}"/>
          </ac:spMkLst>
        </pc:spChg>
        <pc:spChg chg="add mod">
          <ac:chgData name="Sanket Srivastava" userId="61ecb307-9a31-4b93-96ad-4d95d6bf810e" providerId="ADAL" clId="{79814F8E-6504-1349-A866-5F0BB74AD140}" dt="2022-10-20T01:57:58.816" v="6907" actId="1076"/>
          <ac:spMkLst>
            <pc:docMk/>
            <pc:sldMk cId="3341777480" sldId="297"/>
            <ac:spMk id="4" creationId="{82258729-1DB4-743E-41E2-EFC368C45FFE}"/>
          </ac:spMkLst>
        </pc:spChg>
        <pc:spChg chg="del mod">
          <ac:chgData name="Sanket Srivastava" userId="61ecb307-9a31-4b93-96ad-4d95d6bf810e" providerId="ADAL" clId="{79814F8E-6504-1349-A866-5F0BB74AD140}" dt="2022-10-20T01:57:53.385" v="6906" actId="478"/>
          <ac:spMkLst>
            <pc:docMk/>
            <pc:sldMk cId="3341777480" sldId="297"/>
            <ac:spMk id="8" creationId="{C72E3EA7-3E94-C8FA-3089-A6D9FBF54F78}"/>
          </ac:spMkLst>
        </pc:spChg>
        <pc:spChg chg="add">
          <ac:chgData name="Sanket Srivastava" userId="61ecb307-9a31-4b93-96ad-4d95d6bf810e" providerId="ADAL" clId="{79814F8E-6504-1349-A866-5F0BB74AD140}" dt="2022-10-20T01:23:45.123" v="6220" actId="26606"/>
          <ac:spMkLst>
            <pc:docMk/>
            <pc:sldMk cId="3341777480" sldId="297"/>
            <ac:spMk id="10" creationId="{F13C74B1-5B17-4795-BED0-7140497B445A}"/>
          </ac:spMkLst>
        </pc:spChg>
        <pc:spChg chg="del">
          <ac:chgData name="Sanket Srivastava" userId="61ecb307-9a31-4b93-96ad-4d95d6bf810e" providerId="ADAL" clId="{79814F8E-6504-1349-A866-5F0BB74AD140}" dt="2022-10-20T01:12:37.152" v="6064"/>
          <ac:spMkLst>
            <pc:docMk/>
            <pc:sldMk cId="3341777480" sldId="297"/>
            <ac:spMk id="11" creationId="{757999B3-F37B-45D0-9FB5-336B45EADA7B}"/>
          </ac:spMkLst>
        </pc:spChg>
        <pc:spChg chg="add">
          <ac:chgData name="Sanket Srivastava" userId="61ecb307-9a31-4b93-96ad-4d95d6bf810e" providerId="ADAL" clId="{79814F8E-6504-1349-A866-5F0BB74AD140}" dt="2022-10-20T01:23:45.123" v="6220" actId="26606"/>
          <ac:spMkLst>
            <pc:docMk/>
            <pc:sldMk cId="3341777480" sldId="297"/>
            <ac:spMk id="12" creationId="{D4974D33-8DC5-464E-8C6D-BE58F0669C17}"/>
          </ac:spMkLst>
        </pc:spChg>
        <pc:spChg chg="add del">
          <ac:chgData name="Sanket Srivastava" userId="61ecb307-9a31-4b93-96ad-4d95d6bf810e" providerId="ADAL" clId="{79814F8E-6504-1349-A866-5F0BB74AD140}" dt="2022-10-20T01:14:25.753" v="6074"/>
          <ac:spMkLst>
            <pc:docMk/>
            <pc:sldMk cId="3341777480" sldId="297"/>
            <ac:spMk id="13" creationId="{F13C74B1-5B17-4795-BED0-7140497B445A}"/>
          </ac:spMkLst>
        </pc:spChg>
        <pc:spChg chg="add del">
          <ac:chgData name="Sanket Srivastava" userId="61ecb307-9a31-4b93-96ad-4d95d6bf810e" providerId="ADAL" clId="{79814F8E-6504-1349-A866-5F0BB74AD140}" dt="2022-10-20T01:14:25.753" v="6074"/>
          <ac:spMkLst>
            <pc:docMk/>
            <pc:sldMk cId="3341777480" sldId="297"/>
            <ac:spMk id="15" creationId="{D4974D33-8DC5-464E-8C6D-BE58F0669C17}"/>
          </ac:spMkLst>
        </pc:spChg>
        <pc:picChg chg="mod">
          <ac:chgData name="Sanket Srivastava" userId="61ecb307-9a31-4b93-96ad-4d95d6bf810e" providerId="ADAL" clId="{79814F8E-6504-1349-A866-5F0BB74AD140}" dt="2022-10-20T01:13:07.906" v="6070" actId="26606"/>
          <ac:picMkLst>
            <pc:docMk/>
            <pc:sldMk cId="3341777480" sldId="297"/>
            <ac:picMk id="2" creationId="{66B12B8E-C463-A93E-1AED-88BB3804B179}"/>
          </ac:picMkLst>
        </pc:picChg>
      </pc:sldChg>
      <pc:sldChg chg="addSp delSp modSp add mod ord modTransition delCm modCm modNotesTx">
        <pc:chgData name="Sanket Srivastava" userId="61ecb307-9a31-4b93-96ad-4d95d6bf810e" providerId="ADAL" clId="{79814F8E-6504-1349-A866-5F0BB74AD140}" dt="2022-10-21T10:38:19.780" v="10374" actId="20577"/>
        <pc:sldMkLst>
          <pc:docMk/>
          <pc:sldMk cId="1670175055" sldId="298"/>
        </pc:sldMkLst>
        <pc:spChg chg="mod">
          <ac:chgData name="Sanket Srivastava" userId="61ecb307-9a31-4b93-96ad-4d95d6bf810e" providerId="ADAL" clId="{79814F8E-6504-1349-A866-5F0BB74AD140}" dt="2022-10-20T01:58:44.419" v="6914" actId="2711"/>
          <ac:spMkLst>
            <pc:docMk/>
            <pc:sldMk cId="1670175055" sldId="298"/>
            <ac:spMk id="3" creationId="{566B5088-7478-1210-23AA-40467ABB0263}"/>
          </ac:spMkLst>
        </pc:spChg>
        <pc:spChg chg="add mod">
          <ac:chgData name="Sanket Srivastava" userId="61ecb307-9a31-4b93-96ad-4d95d6bf810e" providerId="ADAL" clId="{79814F8E-6504-1349-A866-5F0BB74AD140}" dt="2022-10-20T02:02:09.952" v="6980" actId="1076"/>
          <ac:spMkLst>
            <pc:docMk/>
            <pc:sldMk cId="1670175055" sldId="298"/>
            <ac:spMk id="7" creationId="{75FA8F45-B7A4-5F92-FEE5-161DAA732DC3}"/>
          </ac:spMkLst>
        </pc:spChg>
        <pc:graphicFrameChg chg="mod modGraphic">
          <ac:chgData name="Sanket Srivastava" userId="61ecb307-9a31-4b93-96ad-4d95d6bf810e" providerId="ADAL" clId="{79814F8E-6504-1349-A866-5F0BB74AD140}" dt="2022-10-21T10:38:19.780" v="10374" actId="20577"/>
          <ac:graphicFrameMkLst>
            <pc:docMk/>
            <pc:sldMk cId="1670175055" sldId="298"/>
            <ac:graphicFrameMk id="4" creationId="{0E7F9521-BC8F-7ACC-C35E-B2B6B54D5751}"/>
          </ac:graphicFrameMkLst>
        </pc:graphicFrameChg>
        <pc:graphicFrameChg chg="add del mod modGraphic">
          <ac:chgData name="Sanket Srivastava" userId="61ecb307-9a31-4b93-96ad-4d95d6bf810e" providerId="ADAL" clId="{79814F8E-6504-1349-A866-5F0BB74AD140}" dt="2022-10-18T15:22:38.806" v="4067" actId="478"/>
          <ac:graphicFrameMkLst>
            <pc:docMk/>
            <pc:sldMk cId="1670175055" sldId="298"/>
            <ac:graphicFrameMk id="5" creationId="{5BFC9E3E-EA32-6578-99F3-207BC24387BB}"/>
          </ac:graphicFrameMkLst>
        </pc:graphicFrameChg>
        <pc:graphicFrameChg chg="add mod modGraphic">
          <ac:chgData name="Sanket Srivastava" userId="61ecb307-9a31-4b93-96ad-4d95d6bf810e" providerId="ADAL" clId="{79814F8E-6504-1349-A866-5F0BB74AD140}" dt="2022-10-21T00:23:49.828" v="7592" actId="12385"/>
          <ac:graphicFrameMkLst>
            <pc:docMk/>
            <pc:sldMk cId="1670175055" sldId="298"/>
            <ac:graphicFrameMk id="6" creationId="{3E7EF937-FED3-12B7-801A-96E20DD1B74E}"/>
          </ac:graphicFrameMkLst>
        </pc:graphicFrameChg>
        <pc:picChg chg="add mod">
          <ac:chgData name="Sanket Srivastava" userId="61ecb307-9a31-4b93-96ad-4d95d6bf810e" providerId="ADAL" clId="{79814F8E-6504-1349-A866-5F0BB74AD140}" dt="2022-10-20T02:02:12.017" v="6981" actId="1076"/>
          <ac:picMkLst>
            <pc:docMk/>
            <pc:sldMk cId="1670175055" sldId="298"/>
            <ac:picMk id="2" creationId="{D7FEFE74-FCE6-4FDA-08D4-7C8BE80AF04F}"/>
          </ac:picMkLst>
        </pc:picChg>
        <pc:cxnChg chg="add mod">
          <ac:chgData name="Sanket Srivastava" userId="61ecb307-9a31-4b93-96ad-4d95d6bf810e" providerId="ADAL" clId="{79814F8E-6504-1349-A866-5F0BB74AD140}" dt="2022-10-20T02:02:27.768" v="6984" actId="1076"/>
          <ac:cxnSpMkLst>
            <pc:docMk/>
            <pc:sldMk cId="1670175055" sldId="298"/>
            <ac:cxnSpMk id="5" creationId="{A3ED4F9A-5E6D-91E0-ACD6-89DFC7DDCCEA}"/>
          </ac:cxnSpMkLst>
        </pc:cxnChg>
      </pc:sldChg>
      <pc:sldChg chg="new del">
        <pc:chgData name="Sanket Srivastava" userId="61ecb307-9a31-4b93-96ad-4d95d6bf810e" providerId="ADAL" clId="{79814F8E-6504-1349-A866-5F0BB74AD140}" dt="2022-10-18T13:39:10.424" v="2341" actId="2696"/>
        <pc:sldMkLst>
          <pc:docMk/>
          <pc:sldMk cId="3847313313" sldId="298"/>
        </pc:sldMkLst>
      </pc:sldChg>
      <pc:sldChg chg="addSp delSp modSp add mod ord modTransition delCm modCm modNotesTx">
        <pc:chgData name="Sanket Srivastava" userId="61ecb307-9a31-4b93-96ad-4d95d6bf810e" providerId="ADAL" clId="{79814F8E-6504-1349-A866-5F0BB74AD140}" dt="2022-10-21T22:33:29.642" v="10446"/>
        <pc:sldMkLst>
          <pc:docMk/>
          <pc:sldMk cId="2711094580" sldId="299"/>
        </pc:sldMkLst>
        <pc:spChg chg="add del mod">
          <ac:chgData name="Sanket Srivastava" userId="61ecb307-9a31-4b93-96ad-4d95d6bf810e" providerId="ADAL" clId="{79814F8E-6504-1349-A866-5F0BB74AD140}" dt="2022-10-19T05:44:19.745" v="4270"/>
          <ac:spMkLst>
            <pc:docMk/>
            <pc:sldMk cId="2711094580" sldId="299"/>
            <ac:spMk id="2" creationId="{57969A78-0F88-BD88-AD4F-B0EACA7B05B7}"/>
          </ac:spMkLst>
        </pc:spChg>
        <pc:spChg chg="mod">
          <ac:chgData name="Sanket Srivastava" userId="61ecb307-9a31-4b93-96ad-4d95d6bf810e" providerId="ADAL" clId="{79814F8E-6504-1349-A866-5F0BB74AD140}" dt="2022-10-20T01:58:27.823" v="6910" actId="2711"/>
          <ac:spMkLst>
            <pc:docMk/>
            <pc:sldMk cId="2711094580" sldId="299"/>
            <ac:spMk id="3" creationId="{566B5088-7478-1210-23AA-40467ABB0263}"/>
          </ac:spMkLst>
        </pc:spChg>
        <pc:spChg chg="add del mod">
          <ac:chgData name="Sanket Srivastava" userId="61ecb307-9a31-4b93-96ad-4d95d6bf810e" providerId="ADAL" clId="{79814F8E-6504-1349-A866-5F0BB74AD140}" dt="2022-10-18T13:49:01.170" v="2584" actId="478"/>
          <ac:spMkLst>
            <pc:docMk/>
            <pc:sldMk cId="2711094580" sldId="299"/>
            <ac:spMk id="5" creationId="{861BC074-9FCE-17DB-2E64-0BE3B2E7DC6A}"/>
          </ac:spMkLst>
        </pc:spChg>
        <pc:spChg chg="add del mod">
          <ac:chgData name="Sanket Srivastava" userId="61ecb307-9a31-4b93-96ad-4d95d6bf810e" providerId="ADAL" clId="{79814F8E-6504-1349-A866-5F0BB74AD140}" dt="2022-10-20T02:00:26.067" v="6954" actId="1076"/>
          <ac:spMkLst>
            <pc:docMk/>
            <pc:sldMk cId="2711094580" sldId="299"/>
            <ac:spMk id="8" creationId="{AE144B26-7681-340E-0005-36F8C4D936E6}"/>
          </ac:spMkLst>
        </pc:spChg>
        <pc:graphicFrameChg chg="add del mod modGraphic">
          <ac:chgData name="Sanket Srivastava" userId="61ecb307-9a31-4b93-96ad-4d95d6bf810e" providerId="ADAL" clId="{79814F8E-6504-1349-A866-5F0BB74AD140}" dt="2022-10-20T02:06:49.559" v="7068" actId="20577"/>
          <ac:graphicFrameMkLst>
            <pc:docMk/>
            <pc:sldMk cId="2711094580" sldId="299"/>
            <ac:graphicFrameMk id="4" creationId="{0E7F9521-BC8F-7ACC-C35E-B2B6B54D5751}"/>
          </ac:graphicFrameMkLst>
        </pc:graphicFrameChg>
        <pc:graphicFrameChg chg="add mod modGraphic">
          <ac:chgData name="Sanket Srivastava" userId="61ecb307-9a31-4b93-96ad-4d95d6bf810e" providerId="ADAL" clId="{79814F8E-6504-1349-A866-5F0BB74AD140}" dt="2022-10-21T10:35:29.248" v="10334" actId="20577"/>
          <ac:graphicFrameMkLst>
            <pc:docMk/>
            <pc:sldMk cId="2711094580" sldId="299"/>
            <ac:graphicFrameMk id="7" creationId="{4500A0B3-A59A-90F9-9628-4DC6B12E7A89}"/>
          </ac:graphicFrameMkLst>
        </pc:graphicFrameChg>
        <pc:picChg chg="add mod">
          <ac:chgData name="Sanket Srivastava" userId="61ecb307-9a31-4b93-96ad-4d95d6bf810e" providerId="ADAL" clId="{79814F8E-6504-1349-A866-5F0BB74AD140}" dt="2022-10-20T02:00:28.468" v="6955" actId="1076"/>
          <ac:picMkLst>
            <pc:docMk/>
            <pc:sldMk cId="2711094580" sldId="299"/>
            <ac:picMk id="6" creationId="{C82D753B-C3C0-EDAC-4033-E9B5C27E39BB}"/>
          </ac:picMkLst>
        </pc:picChg>
        <pc:cxnChg chg="add del mod">
          <ac:chgData name="Sanket Srivastava" userId="61ecb307-9a31-4b93-96ad-4d95d6bf810e" providerId="ADAL" clId="{79814F8E-6504-1349-A866-5F0BB74AD140}" dt="2022-10-20T02:00:40.816" v="6957"/>
          <ac:cxnSpMkLst>
            <pc:docMk/>
            <pc:sldMk cId="2711094580" sldId="299"/>
            <ac:cxnSpMk id="2" creationId="{AF62C0D2-B8FE-A387-B794-8E4C0196EE7C}"/>
          </ac:cxnSpMkLst>
        </pc:cxnChg>
        <pc:cxnChg chg="add mod">
          <ac:chgData name="Sanket Srivastava" userId="61ecb307-9a31-4b93-96ad-4d95d6bf810e" providerId="ADAL" clId="{79814F8E-6504-1349-A866-5F0BB74AD140}" dt="2022-10-20T02:00:55.352" v="6961" actId="14100"/>
          <ac:cxnSpMkLst>
            <pc:docMk/>
            <pc:sldMk cId="2711094580" sldId="299"/>
            <ac:cxnSpMk id="5" creationId="{0248EE01-249F-8EFD-D551-3188A8E6E16E}"/>
          </ac:cxnSpMkLst>
        </pc:cxnChg>
      </pc:sldChg>
      <pc:sldChg chg="addSp delSp modSp add mod ord modTransition delCm modCm modNotesTx">
        <pc:chgData name="Sanket Srivastava" userId="61ecb307-9a31-4b93-96ad-4d95d6bf810e" providerId="ADAL" clId="{79814F8E-6504-1349-A866-5F0BB74AD140}" dt="2022-10-21T22:33:39.226" v="10448"/>
        <pc:sldMkLst>
          <pc:docMk/>
          <pc:sldMk cId="4268845895" sldId="300"/>
        </pc:sldMkLst>
        <pc:spChg chg="mod">
          <ac:chgData name="Sanket Srivastava" userId="61ecb307-9a31-4b93-96ad-4d95d6bf810e" providerId="ADAL" clId="{79814F8E-6504-1349-A866-5F0BB74AD140}" dt="2022-10-20T01:58:36.103" v="6913" actId="2711"/>
          <ac:spMkLst>
            <pc:docMk/>
            <pc:sldMk cId="4268845895" sldId="300"/>
            <ac:spMk id="3" creationId="{566B5088-7478-1210-23AA-40467ABB0263}"/>
          </ac:spMkLst>
        </pc:spChg>
        <pc:spChg chg="add mod">
          <ac:chgData name="Sanket Srivastava" userId="61ecb307-9a31-4b93-96ad-4d95d6bf810e" providerId="ADAL" clId="{79814F8E-6504-1349-A866-5F0BB74AD140}" dt="2022-10-21T10:37:18.954" v="10369" actId="14100"/>
          <ac:spMkLst>
            <pc:docMk/>
            <pc:sldMk cId="4268845895" sldId="300"/>
            <ac:spMk id="7" creationId="{ADBCEA14-0B48-2838-DBF1-7B40AB1D371C}"/>
          </ac:spMkLst>
        </pc:spChg>
        <pc:graphicFrameChg chg="mod modGraphic">
          <ac:chgData name="Sanket Srivastava" userId="61ecb307-9a31-4b93-96ad-4d95d6bf810e" providerId="ADAL" clId="{79814F8E-6504-1349-A866-5F0BB74AD140}" dt="2022-10-21T10:37:09.122" v="10354" actId="20577"/>
          <ac:graphicFrameMkLst>
            <pc:docMk/>
            <pc:sldMk cId="4268845895" sldId="300"/>
            <ac:graphicFrameMk id="4" creationId="{0E7F9521-BC8F-7ACC-C35E-B2B6B54D5751}"/>
          </ac:graphicFrameMkLst>
        </pc:graphicFrameChg>
        <pc:graphicFrameChg chg="add del mod modGraphic">
          <ac:chgData name="Sanket Srivastava" userId="61ecb307-9a31-4b93-96ad-4d95d6bf810e" providerId="ADAL" clId="{79814F8E-6504-1349-A866-5F0BB74AD140}" dt="2022-10-18T15:20:46.558" v="4038" actId="478"/>
          <ac:graphicFrameMkLst>
            <pc:docMk/>
            <pc:sldMk cId="4268845895" sldId="300"/>
            <ac:graphicFrameMk id="5" creationId="{0C484AD3-8E86-00F4-C6D5-5987BE4361EE}"/>
          </ac:graphicFrameMkLst>
        </pc:graphicFrameChg>
        <pc:graphicFrameChg chg="add mod modGraphic">
          <ac:chgData name="Sanket Srivastava" userId="61ecb307-9a31-4b93-96ad-4d95d6bf810e" providerId="ADAL" clId="{79814F8E-6504-1349-A866-5F0BB74AD140}" dt="2022-10-21T10:37:14.348" v="10368" actId="20577"/>
          <ac:graphicFrameMkLst>
            <pc:docMk/>
            <pc:sldMk cId="4268845895" sldId="300"/>
            <ac:graphicFrameMk id="6" creationId="{EB1BDA14-F1CD-2B17-E40D-DD58BBC6A8CA}"/>
          </ac:graphicFrameMkLst>
        </pc:graphicFrameChg>
        <pc:picChg chg="add mod">
          <ac:chgData name="Sanket Srivastava" userId="61ecb307-9a31-4b93-96ad-4d95d6bf810e" providerId="ADAL" clId="{79814F8E-6504-1349-A866-5F0BB74AD140}" dt="2022-10-21T10:37:10.804" v="10355" actId="1076"/>
          <ac:picMkLst>
            <pc:docMk/>
            <pc:sldMk cId="4268845895" sldId="300"/>
            <ac:picMk id="2" creationId="{1B354226-175B-9E8B-EA17-416EC1ECF3A9}"/>
          </ac:picMkLst>
        </pc:picChg>
        <pc:cxnChg chg="add mod">
          <ac:chgData name="Sanket Srivastava" userId="61ecb307-9a31-4b93-96ad-4d95d6bf810e" providerId="ADAL" clId="{79814F8E-6504-1349-A866-5F0BB74AD140}" dt="2022-10-20T02:01:37.402" v="6972" actId="14100"/>
          <ac:cxnSpMkLst>
            <pc:docMk/>
            <pc:sldMk cId="4268845895" sldId="300"/>
            <ac:cxnSpMk id="5" creationId="{CF2A1E0E-ACB4-82BA-4CC1-2853CE39FFA6}"/>
          </ac:cxnSpMkLst>
        </pc:cxnChg>
      </pc:sldChg>
      <pc:sldChg chg="addSp modSp add del mod">
        <pc:chgData name="Sanket Srivastava" userId="61ecb307-9a31-4b93-96ad-4d95d6bf810e" providerId="ADAL" clId="{79814F8E-6504-1349-A866-5F0BB74AD140}" dt="2022-10-18T15:24:26.874" v="4093" actId="2696"/>
        <pc:sldMkLst>
          <pc:docMk/>
          <pc:sldMk cId="1269342132" sldId="301"/>
        </pc:sldMkLst>
        <pc:spChg chg="mod">
          <ac:chgData name="Sanket Srivastava" userId="61ecb307-9a31-4b93-96ad-4d95d6bf810e" providerId="ADAL" clId="{79814F8E-6504-1349-A866-5F0BB74AD140}" dt="2022-10-18T15:24:03.211" v="4085" actId="21"/>
          <ac:spMkLst>
            <pc:docMk/>
            <pc:sldMk cId="1269342132" sldId="301"/>
            <ac:spMk id="3" creationId="{566B5088-7478-1210-23AA-40467ABB0263}"/>
          </ac:spMkLst>
        </pc:spChg>
        <pc:graphicFrameChg chg="mod modGraphic">
          <ac:chgData name="Sanket Srivastava" userId="61ecb307-9a31-4b93-96ad-4d95d6bf810e" providerId="ADAL" clId="{79814F8E-6504-1349-A866-5F0BB74AD140}" dt="2022-10-18T14:58:14.935" v="3693"/>
          <ac:graphicFrameMkLst>
            <pc:docMk/>
            <pc:sldMk cId="1269342132" sldId="301"/>
            <ac:graphicFrameMk id="4" creationId="{0E7F9521-BC8F-7ACC-C35E-B2B6B54D5751}"/>
          </ac:graphicFrameMkLst>
        </pc:graphicFrameChg>
        <pc:picChg chg="add mod">
          <ac:chgData name="Sanket Srivastava" userId="61ecb307-9a31-4b93-96ad-4d95d6bf810e" providerId="ADAL" clId="{79814F8E-6504-1349-A866-5F0BB74AD140}" dt="2022-10-18T13:53:41.814" v="2767" actId="1076"/>
          <ac:picMkLst>
            <pc:docMk/>
            <pc:sldMk cId="1269342132" sldId="301"/>
            <ac:picMk id="2" creationId="{0515885D-6379-B025-766F-65F89EF59EAC}"/>
          </ac:picMkLst>
        </pc:picChg>
      </pc:sldChg>
      <pc:sldChg chg="new del">
        <pc:chgData name="Sanket Srivastava" userId="61ecb307-9a31-4b93-96ad-4d95d6bf810e" providerId="ADAL" clId="{79814F8E-6504-1349-A866-5F0BB74AD140}" dt="2022-10-18T13:53:59.516" v="2769" actId="2696"/>
        <pc:sldMkLst>
          <pc:docMk/>
          <pc:sldMk cId="631148844" sldId="302"/>
        </pc:sldMkLst>
      </pc:sldChg>
      <pc:sldChg chg="addSp delSp modSp add mod modTransition delCm modNotesTx">
        <pc:chgData name="Sanket Srivastava" userId="61ecb307-9a31-4b93-96ad-4d95d6bf810e" providerId="ADAL" clId="{79814F8E-6504-1349-A866-5F0BB74AD140}" dt="2022-10-21T10:42:41.052" v="10438"/>
        <pc:sldMkLst>
          <pc:docMk/>
          <pc:sldMk cId="3317502600" sldId="302"/>
        </pc:sldMkLst>
        <pc:spChg chg="mod">
          <ac:chgData name="Sanket Srivastava" userId="61ecb307-9a31-4b93-96ad-4d95d6bf810e" providerId="ADAL" clId="{79814F8E-6504-1349-A866-5F0BB74AD140}" dt="2022-10-20T01:58:54.585" v="6917" actId="2711"/>
          <ac:spMkLst>
            <pc:docMk/>
            <pc:sldMk cId="3317502600" sldId="302"/>
            <ac:spMk id="3" creationId="{566B5088-7478-1210-23AA-40467ABB0263}"/>
          </ac:spMkLst>
        </pc:spChg>
        <pc:spChg chg="add mod">
          <ac:chgData name="Sanket Srivastava" userId="61ecb307-9a31-4b93-96ad-4d95d6bf810e" providerId="ADAL" clId="{79814F8E-6504-1349-A866-5F0BB74AD140}" dt="2022-10-20T02:02:53.970" v="6991" actId="207"/>
          <ac:spMkLst>
            <pc:docMk/>
            <pc:sldMk cId="3317502600" sldId="302"/>
            <ac:spMk id="5" creationId="{2B4583B0-258E-B3C9-8857-824394D35F1C}"/>
          </ac:spMkLst>
        </pc:spChg>
        <pc:spChg chg="add mod">
          <ac:chgData name="Sanket Srivastava" userId="61ecb307-9a31-4b93-96ad-4d95d6bf810e" providerId="ADAL" clId="{79814F8E-6504-1349-A866-5F0BB74AD140}" dt="2022-10-18T15:30:25.930" v="4125" actId="1076"/>
          <ac:spMkLst>
            <pc:docMk/>
            <pc:sldMk cId="3317502600" sldId="302"/>
            <ac:spMk id="6" creationId="{65B977F1-A66C-B4FB-9E7C-7BECAB16A47F}"/>
          </ac:spMkLst>
        </pc:spChg>
        <pc:spChg chg="add mod">
          <ac:chgData name="Sanket Srivastava" userId="61ecb307-9a31-4b93-96ad-4d95d6bf810e" providerId="ADAL" clId="{79814F8E-6504-1349-A866-5F0BB74AD140}" dt="2022-10-21T00:22:02.962" v="7589" actId="20577"/>
          <ac:spMkLst>
            <pc:docMk/>
            <pc:sldMk cId="3317502600" sldId="302"/>
            <ac:spMk id="7" creationId="{08A8BBFF-8B2F-93EC-9685-0362D75E2CF7}"/>
          </ac:spMkLst>
        </pc:spChg>
        <pc:graphicFrameChg chg="mod modGraphic">
          <ac:chgData name="Sanket Srivastava" userId="61ecb307-9a31-4b93-96ad-4d95d6bf810e" providerId="ADAL" clId="{79814F8E-6504-1349-A866-5F0BB74AD140}" dt="2022-10-21T10:42:41.052" v="10438"/>
          <ac:graphicFrameMkLst>
            <pc:docMk/>
            <pc:sldMk cId="3317502600" sldId="302"/>
            <ac:graphicFrameMk id="4" creationId="{0E7F9521-BC8F-7ACC-C35E-B2B6B54D5751}"/>
          </ac:graphicFrameMkLst>
        </pc:graphicFrameChg>
        <pc:picChg chg="mod">
          <ac:chgData name="Sanket Srivastava" userId="61ecb307-9a31-4b93-96ad-4d95d6bf810e" providerId="ADAL" clId="{79814F8E-6504-1349-A866-5F0BB74AD140}" dt="2022-10-21T01:24:36.564" v="8747" actId="1076"/>
          <ac:picMkLst>
            <pc:docMk/>
            <pc:sldMk cId="3317502600" sldId="302"/>
            <ac:picMk id="2" creationId="{0515885D-6379-B025-766F-65F89EF59EAC}"/>
          </ac:picMkLst>
        </pc:picChg>
        <pc:picChg chg="add del mod">
          <ac:chgData name="Sanket Srivastava" userId="61ecb307-9a31-4b93-96ad-4d95d6bf810e" providerId="ADAL" clId="{79814F8E-6504-1349-A866-5F0BB74AD140}" dt="2022-10-18T15:27:37.037" v="4109" actId="478"/>
          <ac:picMkLst>
            <pc:docMk/>
            <pc:sldMk cId="3317502600" sldId="302"/>
            <ac:picMk id="9" creationId="{9351928A-471E-3810-EBBC-F3818772DF34}"/>
          </ac:picMkLst>
        </pc:picChg>
        <pc:picChg chg="add mod">
          <ac:chgData name="Sanket Srivastava" userId="61ecb307-9a31-4b93-96ad-4d95d6bf810e" providerId="ADAL" clId="{79814F8E-6504-1349-A866-5F0BB74AD140}" dt="2022-10-18T15:30:38.331" v="4130" actId="14100"/>
          <ac:picMkLst>
            <pc:docMk/>
            <pc:sldMk cId="3317502600" sldId="302"/>
            <ac:picMk id="11" creationId="{DC53B999-F4B9-1657-2090-4183642FFDC9}"/>
          </ac:picMkLst>
        </pc:picChg>
        <pc:cxnChg chg="add mod">
          <ac:chgData name="Sanket Srivastava" userId="61ecb307-9a31-4b93-96ad-4d95d6bf810e" providerId="ADAL" clId="{79814F8E-6504-1349-A866-5F0BB74AD140}" dt="2022-10-20T02:02:42.020" v="6988" actId="14100"/>
          <ac:cxnSpMkLst>
            <pc:docMk/>
            <pc:sldMk cId="3317502600" sldId="302"/>
            <ac:cxnSpMk id="8" creationId="{B7E5368F-47CC-2B5A-551F-7E09A6351491}"/>
          </ac:cxnSpMkLst>
        </pc:cxnChg>
      </pc:sldChg>
      <pc:sldChg chg="addSp modSp add del mod">
        <pc:chgData name="Sanket Srivastava" userId="61ecb307-9a31-4b93-96ad-4d95d6bf810e" providerId="ADAL" clId="{79814F8E-6504-1349-A866-5F0BB74AD140}" dt="2022-10-19T10:14:59.701" v="5345" actId="2696"/>
        <pc:sldMkLst>
          <pc:docMk/>
          <pc:sldMk cId="3766473848" sldId="303"/>
        </pc:sldMkLst>
        <pc:spChg chg="mod">
          <ac:chgData name="Sanket Srivastava" userId="61ecb307-9a31-4b93-96ad-4d95d6bf810e" providerId="ADAL" clId="{79814F8E-6504-1349-A866-5F0BB74AD140}" dt="2022-10-18T15:24:08.655" v="4086"/>
          <ac:spMkLst>
            <pc:docMk/>
            <pc:sldMk cId="3766473848" sldId="303"/>
            <ac:spMk id="3" creationId="{566B5088-7478-1210-23AA-40467ABB0263}"/>
          </ac:spMkLst>
        </pc:spChg>
        <pc:spChg chg="add mod">
          <ac:chgData name="Sanket Srivastava" userId="61ecb307-9a31-4b93-96ad-4d95d6bf810e" providerId="ADAL" clId="{79814F8E-6504-1349-A866-5F0BB74AD140}" dt="2022-10-19T03:25:36.895" v="4217" actId="1076"/>
          <ac:spMkLst>
            <pc:docMk/>
            <pc:sldMk cId="3766473848" sldId="303"/>
            <ac:spMk id="5" creationId="{1C7A1553-DA0A-6E29-EBA5-AC361FFDFE18}"/>
          </ac:spMkLst>
        </pc:spChg>
        <pc:graphicFrameChg chg="modGraphic">
          <ac:chgData name="Sanket Srivastava" userId="61ecb307-9a31-4b93-96ad-4d95d6bf810e" providerId="ADAL" clId="{79814F8E-6504-1349-A866-5F0BB74AD140}" dt="2022-10-18T15:24:14.901" v="4089" actId="6549"/>
          <ac:graphicFrameMkLst>
            <pc:docMk/>
            <pc:sldMk cId="3766473848" sldId="303"/>
            <ac:graphicFrameMk id="4" creationId="{0E7F9521-BC8F-7ACC-C35E-B2B6B54D5751}"/>
          </ac:graphicFrameMkLst>
        </pc:graphicFrameChg>
        <pc:graphicFrameChg chg="mod modGraphic">
          <ac:chgData name="Sanket Srivastava" userId="61ecb307-9a31-4b93-96ad-4d95d6bf810e" providerId="ADAL" clId="{79814F8E-6504-1349-A866-5F0BB74AD140}" dt="2022-10-19T07:24:44.660" v="4461"/>
          <ac:graphicFrameMkLst>
            <pc:docMk/>
            <pc:sldMk cId="3766473848" sldId="303"/>
            <ac:graphicFrameMk id="6" creationId="{3E7EF937-FED3-12B7-801A-96E20DD1B74E}"/>
          </ac:graphicFrameMkLst>
        </pc:graphicFrameChg>
        <pc:picChg chg="mod">
          <ac:chgData name="Sanket Srivastava" userId="61ecb307-9a31-4b93-96ad-4d95d6bf810e" providerId="ADAL" clId="{79814F8E-6504-1349-A866-5F0BB74AD140}" dt="2022-10-18T15:33:57.414" v="4160" actId="1076"/>
          <ac:picMkLst>
            <pc:docMk/>
            <pc:sldMk cId="3766473848" sldId="303"/>
            <ac:picMk id="2" creationId="{D7FEFE74-FCE6-4FDA-08D4-7C8BE80AF04F}"/>
          </ac:picMkLst>
        </pc:picChg>
      </pc:sldChg>
      <pc:sldChg chg="del">
        <pc:chgData name="Sanket Srivastava" userId="61ecb307-9a31-4b93-96ad-4d95d6bf810e" providerId="ADAL" clId="{79814F8E-6504-1349-A866-5F0BB74AD140}" dt="2022-10-19T10:07:53.089" v="5256" actId="2696"/>
        <pc:sldMkLst>
          <pc:docMk/>
          <pc:sldMk cId="2049270453" sldId="304"/>
        </pc:sldMkLst>
      </pc:sldChg>
      <pc:sldChg chg="addSp delSp modSp new del mod modTransition setBg">
        <pc:chgData name="Sanket Srivastava" userId="61ecb307-9a31-4b93-96ad-4d95d6bf810e" providerId="ADAL" clId="{79814F8E-6504-1349-A866-5F0BB74AD140}" dt="2022-10-20T01:51:07.115" v="6710" actId="2696"/>
        <pc:sldMkLst>
          <pc:docMk/>
          <pc:sldMk cId="373587310" sldId="305"/>
        </pc:sldMkLst>
        <pc:spChg chg="del">
          <ac:chgData name="Sanket Srivastava" userId="61ecb307-9a31-4b93-96ad-4d95d6bf810e" providerId="ADAL" clId="{79814F8E-6504-1349-A866-5F0BB74AD140}" dt="2022-10-20T01:01:37.396" v="5902" actId="478"/>
          <ac:spMkLst>
            <pc:docMk/>
            <pc:sldMk cId="373587310" sldId="305"/>
            <ac:spMk id="2" creationId="{B0C494D5-2ACB-5845-10C7-9947D7CBCB2C}"/>
          </ac:spMkLst>
        </pc:spChg>
        <pc:spChg chg="add del mod">
          <ac:chgData name="Sanket Srivastava" userId="61ecb307-9a31-4b93-96ad-4d95d6bf810e" providerId="ADAL" clId="{79814F8E-6504-1349-A866-5F0BB74AD140}" dt="2022-10-20T01:23:13.784" v="6218" actId="26606"/>
          <ac:spMkLst>
            <pc:docMk/>
            <pc:sldMk cId="373587310" sldId="305"/>
            <ac:spMk id="3" creationId="{0C2F9CDB-536A-F386-6456-562C98084FB4}"/>
          </ac:spMkLst>
        </pc:spChg>
        <pc:spChg chg="add mod">
          <ac:chgData name="Sanket Srivastava" userId="61ecb307-9a31-4b93-96ad-4d95d6bf810e" providerId="ADAL" clId="{79814F8E-6504-1349-A866-5F0BB74AD140}" dt="2022-10-20T01:44:41.199" v="6583" actId="255"/>
          <ac:spMkLst>
            <pc:docMk/>
            <pc:sldMk cId="373587310" sldId="305"/>
            <ac:spMk id="4" creationId="{803563F9-C8CB-6FC2-9D92-40A04EFF61FD}"/>
          </ac:spMkLst>
        </pc:spChg>
        <pc:spChg chg="add">
          <ac:chgData name="Sanket Srivastava" userId="61ecb307-9a31-4b93-96ad-4d95d6bf810e" providerId="ADAL" clId="{79814F8E-6504-1349-A866-5F0BB74AD140}" dt="2022-10-20T01:23:13.784" v="6218" actId="26606"/>
          <ac:spMkLst>
            <pc:docMk/>
            <pc:sldMk cId="373587310" sldId="305"/>
            <ac:spMk id="9" creationId="{100EDD19-6802-4EC3-95CE-CFFAB042CFD6}"/>
          </ac:spMkLst>
        </pc:spChg>
        <pc:spChg chg="add del">
          <ac:chgData name="Sanket Srivastava" userId="61ecb307-9a31-4b93-96ad-4d95d6bf810e" providerId="ADAL" clId="{79814F8E-6504-1349-A866-5F0BB74AD140}" dt="2022-10-20T01:23:13.775" v="6217" actId="26606"/>
          <ac:spMkLst>
            <pc:docMk/>
            <pc:sldMk cId="373587310" sldId="305"/>
            <ac:spMk id="10" creationId="{BACC6370-2D7E-4714-9D71-7542949D7D5D}"/>
          </ac:spMkLst>
        </pc:spChg>
        <pc:spChg chg="add">
          <ac:chgData name="Sanket Srivastava" userId="61ecb307-9a31-4b93-96ad-4d95d6bf810e" providerId="ADAL" clId="{79814F8E-6504-1349-A866-5F0BB74AD140}" dt="2022-10-20T01:23:13.784" v="6218" actId="26606"/>
          <ac:spMkLst>
            <pc:docMk/>
            <pc:sldMk cId="373587310" sldId="305"/>
            <ac:spMk id="11" creationId="{DB17E863-922E-4C26-BD64-E8FD41D28661}"/>
          </ac:spMkLst>
        </pc:spChg>
        <pc:spChg chg="add del">
          <ac:chgData name="Sanket Srivastava" userId="61ecb307-9a31-4b93-96ad-4d95d6bf810e" providerId="ADAL" clId="{79814F8E-6504-1349-A866-5F0BB74AD140}" dt="2022-10-20T01:23:13.775" v="6217" actId="26606"/>
          <ac:spMkLst>
            <pc:docMk/>
            <pc:sldMk cId="373587310" sldId="305"/>
            <ac:spMk id="12" creationId="{F68B3F68-107C-434F-AA38-110D5EA91B85}"/>
          </ac:spMkLst>
        </pc:spChg>
        <pc:spChg chg="add del">
          <ac:chgData name="Sanket Srivastava" userId="61ecb307-9a31-4b93-96ad-4d95d6bf810e" providerId="ADAL" clId="{79814F8E-6504-1349-A866-5F0BB74AD140}" dt="2022-10-20T01:23:13.775" v="6217" actId="26606"/>
          <ac:spMkLst>
            <pc:docMk/>
            <pc:sldMk cId="373587310" sldId="305"/>
            <ac:spMk id="14" creationId="{AAD0DBB9-1A4B-4391-81D4-CB19F9AB918A}"/>
          </ac:spMkLst>
        </pc:spChg>
        <pc:spChg chg="add del">
          <ac:chgData name="Sanket Srivastava" userId="61ecb307-9a31-4b93-96ad-4d95d6bf810e" providerId="ADAL" clId="{79814F8E-6504-1349-A866-5F0BB74AD140}" dt="2022-10-20T01:23:13.775" v="6217" actId="26606"/>
          <ac:spMkLst>
            <pc:docMk/>
            <pc:sldMk cId="373587310" sldId="305"/>
            <ac:spMk id="16" creationId="{063BBA22-50EA-4C4D-BE05-F1CE4E63AA56}"/>
          </ac:spMkLst>
        </pc:spChg>
        <pc:spChg chg="add mod">
          <ac:chgData name="Sanket Srivastava" userId="61ecb307-9a31-4b93-96ad-4d95d6bf810e" providerId="ADAL" clId="{79814F8E-6504-1349-A866-5F0BB74AD140}" dt="2022-10-20T01:47:00.359" v="6587" actId="21"/>
          <ac:spMkLst>
            <pc:docMk/>
            <pc:sldMk cId="373587310" sldId="305"/>
            <ac:spMk id="18" creationId="{0C2F9CDB-536A-F386-6456-562C98084FB4}"/>
          </ac:spMkLst>
        </pc:spChg>
        <pc:graphicFrameChg chg="add del">
          <ac:chgData name="Sanket Srivastava" userId="61ecb307-9a31-4b93-96ad-4d95d6bf810e" providerId="ADAL" clId="{79814F8E-6504-1349-A866-5F0BB74AD140}" dt="2022-10-20T01:23:13.775" v="6217" actId="26606"/>
          <ac:graphicFrameMkLst>
            <pc:docMk/>
            <pc:sldMk cId="373587310" sldId="305"/>
            <ac:graphicFrameMk id="6" creationId="{54BF277A-BA10-6D4E-0D23-97E6B141307F}"/>
          </ac:graphicFrameMkLst>
        </pc:graphicFrameChg>
      </pc:sldChg>
      <pc:sldChg chg="addSp delSp modSp new del mod">
        <pc:chgData name="Sanket Srivastava" userId="61ecb307-9a31-4b93-96ad-4d95d6bf810e" providerId="ADAL" clId="{79814F8E-6504-1349-A866-5F0BB74AD140}" dt="2022-10-20T01:03:01.594" v="5918" actId="2696"/>
        <pc:sldMkLst>
          <pc:docMk/>
          <pc:sldMk cId="1849448486" sldId="306"/>
        </pc:sldMkLst>
        <pc:spChg chg="del">
          <ac:chgData name="Sanket Srivastava" userId="61ecb307-9a31-4b93-96ad-4d95d6bf810e" providerId="ADAL" clId="{79814F8E-6504-1349-A866-5F0BB74AD140}" dt="2022-10-20T01:01:54.194" v="5904" actId="478"/>
          <ac:spMkLst>
            <pc:docMk/>
            <pc:sldMk cId="1849448486" sldId="306"/>
            <ac:spMk id="2" creationId="{BFD5588E-3D47-7789-8ADC-A4131CC7D154}"/>
          </ac:spMkLst>
        </pc:spChg>
        <pc:spChg chg="mod">
          <ac:chgData name="Sanket Srivastava" userId="61ecb307-9a31-4b93-96ad-4d95d6bf810e" providerId="ADAL" clId="{79814F8E-6504-1349-A866-5F0BB74AD140}" dt="2022-10-20T01:02:28.332" v="5911" actId="21"/>
          <ac:spMkLst>
            <pc:docMk/>
            <pc:sldMk cId="1849448486" sldId="306"/>
            <ac:spMk id="3" creationId="{FD9155CC-DA50-3158-CF53-079C66FBED38}"/>
          </ac:spMkLst>
        </pc:spChg>
        <pc:spChg chg="add mod">
          <ac:chgData name="Sanket Srivastava" userId="61ecb307-9a31-4b93-96ad-4d95d6bf810e" providerId="ADAL" clId="{79814F8E-6504-1349-A866-5F0BB74AD140}" dt="2022-10-20T01:01:54.469" v="5905"/>
          <ac:spMkLst>
            <pc:docMk/>
            <pc:sldMk cId="1849448486" sldId="306"/>
            <ac:spMk id="4" creationId="{5E2B046B-7D54-229A-30EB-FEBAC14DA821}"/>
          </ac:spMkLst>
        </pc:spChg>
      </pc:sldChg>
      <pc:sldChg chg="modSp new del mod ord">
        <pc:chgData name="Sanket Srivastava" userId="61ecb307-9a31-4b93-96ad-4d95d6bf810e" providerId="ADAL" clId="{79814F8E-6504-1349-A866-5F0BB74AD140}" dt="2022-10-19T10:15:44.363" v="5346" actId="2696"/>
        <pc:sldMkLst>
          <pc:docMk/>
          <pc:sldMk cId="3392641396" sldId="307"/>
        </pc:sldMkLst>
        <pc:spChg chg="mod">
          <ac:chgData name="Sanket Srivastava" userId="61ecb307-9a31-4b93-96ad-4d95d6bf810e" providerId="ADAL" clId="{79814F8E-6504-1349-A866-5F0BB74AD140}" dt="2022-10-19T09:46:39.627" v="4992" actId="20577"/>
          <ac:spMkLst>
            <pc:docMk/>
            <pc:sldMk cId="3392641396" sldId="307"/>
            <ac:spMk id="2" creationId="{45FCB564-1B0A-D883-599C-C07080D1A235}"/>
          </ac:spMkLst>
        </pc:spChg>
      </pc:sldChg>
      <pc:sldChg chg="addSp delSp modSp new del mod ord modTransition">
        <pc:chgData name="Sanket Srivastava" userId="61ecb307-9a31-4b93-96ad-4d95d6bf810e" providerId="ADAL" clId="{79814F8E-6504-1349-A866-5F0BB74AD140}" dt="2022-10-21T01:40:50.423" v="8915" actId="2696"/>
        <pc:sldMkLst>
          <pc:docMk/>
          <pc:sldMk cId="3525374178" sldId="307"/>
        </pc:sldMkLst>
        <pc:spChg chg="del mod">
          <ac:chgData name="Sanket Srivastava" userId="61ecb307-9a31-4b93-96ad-4d95d6bf810e" providerId="ADAL" clId="{79814F8E-6504-1349-A866-5F0BB74AD140}" dt="2022-10-20T02:03:47.314" v="6997" actId="478"/>
          <ac:spMkLst>
            <pc:docMk/>
            <pc:sldMk cId="3525374178" sldId="307"/>
            <ac:spMk id="2" creationId="{2E25E197-A3EF-AC4B-D290-E185598DDDE0}"/>
          </ac:spMkLst>
        </pc:spChg>
        <pc:spChg chg="add del mod">
          <ac:chgData name="Sanket Srivastava" userId="61ecb307-9a31-4b93-96ad-4d95d6bf810e" providerId="ADAL" clId="{79814F8E-6504-1349-A866-5F0BB74AD140}" dt="2022-10-21T01:40:38.056" v="8912" actId="478"/>
          <ac:spMkLst>
            <pc:docMk/>
            <pc:sldMk cId="3525374178" sldId="307"/>
            <ac:spMk id="2" creationId="{EC907355-A579-7F22-D4B2-2802822D7F26}"/>
          </ac:spMkLst>
        </pc:spChg>
        <pc:spChg chg="del mod">
          <ac:chgData name="Sanket Srivastava" userId="61ecb307-9a31-4b93-96ad-4d95d6bf810e" providerId="ADAL" clId="{79814F8E-6504-1349-A866-5F0BB74AD140}" dt="2022-10-20T02:03:56.125" v="7000" actId="478"/>
          <ac:spMkLst>
            <pc:docMk/>
            <pc:sldMk cId="3525374178" sldId="307"/>
            <ac:spMk id="3" creationId="{99EE679A-1D22-C20A-7336-CF3F140BDA2A}"/>
          </ac:spMkLst>
        </pc:spChg>
        <pc:spChg chg="add del mod">
          <ac:chgData name="Sanket Srivastava" userId="61ecb307-9a31-4b93-96ad-4d95d6bf810e" providerId="ADAL" clId="{79814F8E-6504-1349-A866-5F0BB74AD140}" dt="2022-10-21T01:40:41.207" v="8913" actId="478"/>
          <ac:spMkLst>
            <pc:docMk/>
            <pc:sldMk cId="3525374178" sldId="307"/>
            <ac:spMk id="4" creationId="{3E75FB23-B9EE-ADB5-AFE0-E34943571435}"/>
          </ac:spMkLst>
        </pc:spChg>
        <pc:spChg chg="add del mod">
          <ac:chgData name="Sanket Srivastava" userId="61ecb307-9a31-4b93-96ad-4d95d6bf810e" providerId="ADAL" clId="{79814F8E-6504-1349-A866-5F0BB74AD140}" dt="2022-10-20T02:03:49.092" v="6999" actId="478"/>
          <ac:spMkLst>
            <pc:docMk/>
            <pc:sldMk cId="3525374178" sldId="307"/>
            <ac:spMk id="5" creationId="{C440C95F-C20B-683E-51DD-B89F6C05E934}"/>
          </ac:spMkLst>
        </pc:spChg>
        <pc:spChg chg="add del mod">
          <ac:chgData name="Sanket Srivastava" userId="61ecb307-9a31-4b93-96ad-4d95d6bf810e" providerId="ADAL" clId="{79814F8E-6504-1349-A866-5F0BB74AD140}" dt="2022-10-21T01:40:35.484" v="8911" actId="478"/>
          <ac:spMkLst>
            <pc:docMk/>
            <pc:sldMk cId="3525374178" sldId="307"/>
            <ac:spMk id="6" creationId="{18521A54-195B-C4B9-B14A-DA4E533ABF0C}"/>
          </ac:spMkLst>
        </pc:spChg>
        <pc:spChg chg="add del mod">
          <ac:chgData name="Sanket Srivastava" userId="61ecb307-9a31-4b93-96ad-4d95d6bf810e" providerId="ADAL" clId="{79814F8E-6504-1349-A866-5F0BB74AD140}" dt="2022-10-20T02:03:57.760" v="7002" actId="478"/>
          <ac:spMkLst>
            <pc:docMk/>
            <pc:sldMk cId="3525374178" sldId="307"/>
            <ac:spMk id="8" creationId="{BF6212B8-57D2-BF05-2B32-FCC4BC9E08D0}"/>
          </ac:spMkLst>
        </pc:spChg>
        <pc:spChg chg="add del mod">
          <ac:chgData name="Sanket Srivastava" userId="61ecb307-9a31-4b93-96ad-4d95d6bf810e" providerId="ADAL" clId="{79814F8E-6504-1349-A866-5F0BB74AD140}" dt="2022-10-21T01:33:31.460" v="8843" actId="478"/>
          <ac:spMkLst>
            <pc:docMk/>
            <pc:sldMk cId="3525374178" sldId="307"/>
            <ac:spMk id="9" creationId="{9A7C0C6D-0B33-8346-67D7-359646CFE755}"/>
          </ac:spMkLst>
        </pc:spChg>
      </pc:sldChg>
      <pc:sldChg chg="addSp delSp modSp add mod ord modTransition setBg delAnim modAnim delDesignElem modNotesTx">
        <pc:chgData name="Sanket Srivastava" userId="61ecb307-9a31-4b93-96ad-4d95d6bf810e" providerId="ADAL" clId="{79814F8E-6504-1349-A866-5F0BB74AD140}" dt="2022-10-21T01:08:58.506" v="8209" actId="20577"/>
        <pc:sldMkLst>
          <pc:docMk/>
          <pc:sldMk cId="1616945887" sldId="308"/>
        </pc:sldMkLst>
        <pc:spChg chg="del mod ord">
          <ac:chgData name="Sanket Srivastava" userId="61ecb307-9a31-4b93-96ad-4d95d6bf810e" providerId="ADAL" clId="{79814F8E-6504-1349-A866-5F0BB74AD140}" dt="2022-10-20T01:55:03.407" v="6820" actId="478"/>
          <ac:spMkLst>
            <pc:docMk/>
            <pc:sldMk cId="1616945887" sldId="308"/>
            <ac:spMk id="2" creationId="{EF6E3338-1429-989C-BC3B-87BD8B67DD07}"/>
          </ac:spMkLst>
        </pc:spChg>
        <pc:spChg chg="del">
          <ac:chgData name="Sanket Srivastava" userId="61ecb307-9a31-4b93-96ad-4d95d6bf810e" providerId="ADAL" clId="{79814F8E-6504-1349-A866-5F0BB74AD140}" dt="2022-10-20T01:02:39.709" v="5914" actId="478"/>
          <ac:spMkLst>
            <pc:docMk/>
            <pc:sldMk cId="1616945887" sldId="308"/>
            <ac:spMk id="6" creationId="{AB5CA6D7-2D3F-5AC1-E42F-4BEBA1827ADA}"/>
          </ac:spMkLst>
        </pc:spChg>
        <pc:spChg chg="add del mod">
          <ac:chgData name="Sanket Srivastava" userId="61ecb307-9a31-4b93-96ad-4d95d6bf810e" providerId="ADAL" clId="{79814F8E-6504-1349-A866-5F0BB74AD140}" dt="2022-10-20T02:21:11.964" v="7477" actId="478"/>
          <ac:spMkLst>
            <pc:docMk/>
            <pc:sldMk cId="1616945887" sldId="308"/>
            <ac:spMk id="7" creationId="{4DC44631-D721-AD91-316B-B8EE3B0BDA3A}"/>
          </ac:spMkLst>
        </pc:spChg>
        <pc:spChg chg="del mod">
          <ac:chgData name="Sanket Srivastava" userId="61ecb307-9a31-4b93-96ad-4d95d6bf810e" providerId="ADAL" clId="{79814F8E-6504-1349-A866-5F0BB74AD140}" dt="2022-10-20T01:52:31.743" v="6715" actId="478"/>
          <ac:spMkLst>
            <pc:docMk/>
            <pc:sldMk cId="1616945887" sldId="308"/>
            <ac:spMk id="8" creationId="{C72E3EA7-3E94-C8FA-3089-A6D9FBF54F78}"/>
          </ac:spMkLst>
        </pc:spChg>
        <pc:spChg chg="del">
          <ac:chgData name="Sanket Srivastava" userId="61ecb307-9a31-4b93-96ad-4d95d6bf810e" providerId="ADAL" clId="{79814F8E-6504-1349-A866-5F0BB74AD140}" dt="2022-10-20T01:02:41.523" v="5915" actId="478"/>
          <ac:spMkLst>
            <pc:docMk/>
            <pc:sldMk cId="1616945887" sldId="308"/>
            <ac:spMk id="9" creationId="{4ED2D280-F342-2050-C566-933319CFFDCF}"/>
          </ac:spMkLst>
        </pc:spChg>
        <pc:spChg chg="del">
          <ac:chgData name="Sanket Srivastava" userId="61ecb307-9a31-4b93-96ad-4d95d6bf810e" providerId="ADAL" clId="{79814F8E-6504-1349-A866-5F0BB74AD140}" dt="2022-10-20T01:02:43.515" v="5916" actId="478"/>
          <ac:spMkLst>
            <pc:docMk/>
            <pc:sldMk cId="1616945887" sldId="308"/>
            <ac:spMk id="10" creationId="{F6275F45-4C6C-BA67-6A98-C66E43C210FF}"/>
          </ac:spMkLst>
        </pc:spChg>
        <pc:spChg chg="del">
          <ac:chgData name="Sanket Srivastava" userId="61ecb307-9a31-4b93-96ad-4d95d6bf810e" providerId="ADAL" clId="{79814F8E-6504-1349-A866-5F0BB74AD140}" dt="2022-10-20T01:03:36.710" v="5923" actId="26606"/>
          <ac:spMkLst>
            <pc:docMk/>
            <pc:sldMk cId="1616945887" sldId="308"/>
            <ac:spMk id="11" creationId="{757999B3-F37B-45D0-9FB5-336B45EADA7B}"/>
          </ac:spMkLst>
        </pc:spChg>
        <pc:spChg chg="add del">
          <ac:chgData name="Sanket Srivastava" userId="61ecb307-9a31-4b93-96ad-4d95d6bf810e" providerId="ADAL" clId="{79814F8E-6504-1349-A866-5F0BB74AD140}" dt="2022-10-20T01:53:21.404" v="6729" actId="26606"/>
          <ac:spMkLst>
            <pc:docMk/>
            <pc:sldMk cId="1616945887" sldId="308"/>
            <ac:spMk id="12" creationId="{F13C74B1-5B17-4795-BED0-7140497B445A}"/>
          </ac:spMkLst>
        </pc:spChg>
        <pc:spChg chg="add del">
          <ac:chgData name="Sanket Srivastava" userId="61ecb307-9a31-4b93-96ad-4d95d6bf810e" providerId="ADAL" clId="{79814F8E-6504-1349-A866-5F0BB74AD140}" dt="2022-10-20T01:14:25.753" v="6074"/>
          <ac:spMkLst>
            <pc:docMk/>
            <pc:sldMk cId="1616945887" sldId="308"/>
            <ac:spMk id="13" creationId="{F13C74B1-5B17-4795-BED0-7140497B445A}"/>
          </ac:spMkLst>
        </pc:spChg>
        <pc:spChg chg="add del">
          <ac:chgData name="Sanket Srivastava" userId="61ecb307-9a31-4b93-96ad-4d95d6bf810e" providerId="ADAL" clId="{79814F8E-6504-1349-A866-5F0BB74AD140}" dt="2022-10-20T01:53:21.404" v="6729" actId="26606"/>
          <ac:spMkLst>
            <pc:docMk/>
            <pc:sldMk cId="1616945887" sldId="308"/>
            <ac:spMk id="14" creationId="{D4974D33-8DC5-464E-8C6D-BE58F0669C17}"/>
          </ac:spMkLst>
        </pc:spChg>
        <pc:spChg chg="add del">
          <ac:chgData name="Sanket Srivastava" userId="61ecb307-9a31-4b93-96ad-4d95d6bf810e" providerId="ADAL" clId="{79814F8E-6504-1349-A866-5F0BB74AD140}" dt="2022-10-20T01:14:25.753" v="6074"/>
          <ac:spMkLst>
            <pc:docMk/>
            <pc:sldMk cId="1616945887" sldId="308"/>
            <ac:spMk id="15" creationId="{D4974D33-8DC5-464E-8C6D-BE58F0669C17}"/>
          </ac:spMkLst>
        </pc:spChg>
        <pc:spChg chg="add mod">
          <ac:chgData name="Sanket Srivastava" userId="61ecb307-9a31-4b93-96ad-4d95d6bf810e" providerId="ADAL" clId="{79814F8E-6504-1349-A866-5F0BB74AD140}" dt="2022-10-21T01:08:58.506" v="8209" actId="20577"/>
          <ac:spMkLst>
            <pc:docMk/>
            <pc:sldMk cId="1616945887" sldId="308"/>
            <ac:spMk id="18" creationId="{E5CDF930-4888-76FC-C9D3-74D003A5E415}"/>
          </ac:spMkLst>
        </pc:spChg>
        <pc:spChg chg="add del mod">
          <ac:chgData name="Sanket Srivastava" userId="61ecb307-9a31-4b93-96ad-4d95d6bf810e" providerId="ADAL" clId="{79814F8E-6504-1349-A866-5F0BB74AD140}" dt="2022-10-20T01:56:26.150" v="6846"/>
          <ac:spMkLst>
            <pc:docMk/>
            <pc:sldMk cId="1616945887" sldId="308"/>
            <ac:spMk id="19" creationId="{7DFCC03D-1342-FD1D-C543-B7C67BFD5C25}"/>
          </ac:spMkLst>
        </pc:spChg>
        <pc:spChg chg="add del mod">
          <ac:chgData name="Sanket Srivastava" userId="61ecb307-9a31-4b93-96ad-4d95d6bf810e" providerId="ADAL" clId="{79814F8E-6504-1349-A866-5F0BB74AD140}" dt="2022-10-20T02:21:14.060" v="7479" actId="478"/>
          <ac:spMkLst>
            <pc:docMk/>
            <pc:sldMk cId="1616945887" sldId="308"/>
            <ac:spMk id="21" creationId="{3BD9D4AE-E5BC-2CCB-7447-B4FC5FDF64F9}"/>
          </ac:spMkLst>
        </pc:spChg>
        <pc:spChg chg="add">
          <ac:chgData name="Sanket Srivastava" userId="61ecb307-9a31-4b93-96ad-4d95d6bf810e" providerId="ADAL" clId="{79814F8E-6504-1349-A866-5F0BB74AD140}" dt="2022-10-20T01:53:21.404" v="6729" actId="26606"/>
          <ac:spMkLst>
            <pc:docMk/>
            <pc:sldMk cId="1616945887" sldId="308"/>
            <ac:spMk id="22" creationId="{2B97F24A-32CE-4C1C-A50D-3016B394DCFB}"/>
          </ac:spMkLst>
        </pc:spChg>
        <pc:spChg chg="add del mod">
          <ac:chgData name="Sanket Srivastava" userId="61ecb307-9a31-4b93-96ad-4d95d6bf810e" providerId="ADAL" clId="{79814F8E-6504-1349-A866-5F0BB74AD140}" dt="2022-10-20T02:23:14.419" v="7501" actId="478"/>
          <ac:spMkLst>
            <pc:docMk/>
            <pc:sldMk cId="1616945887" sldId="308"/>
            <ac:spMk id="23" creationId="{4B0EAC0C-EAA9-6560-9750-C682E816E890}"/>
          </ac:spMkLst>
        </pc:spChg>
        <pc:spChg chg="add">
          <ac:chgData name="Sanket Srivastava" userId="61ecb307-9a31-4b93-96ad-4d95d6bf810e" providerId="ADAL" clId="{79814F8E-6504-1349-A866-5F0BB74AD140}" dt="2022-10-20T01:53:21.404" v="6729" actId="26606"/>
          <ac:spMkLst>
            <pc:docMk/>
            <pc:sldMk cId="1616945887" sldId="308"/>
            <ac:spMk id="24" creationId="{CD8B4F24-440B-49E9-B85D-733523DC064B}"/>
          </ac:spMkLst>
        </pc:spChg>
        <pc:spChg chg="add mod">
          <ac:chgData name="Sanket Srivastava" userId="61ecb307-9a31-4b93-96ad-4d95d6bf810e" providerId="ADAL" clId="{79814F8E-6504-1349-A866-5F0BB74AD140}" dt="2022-10-20T02:25:00.568" v="7527" actId="20577"/>
          <ac:spMkLst>
            <pc:docMk/>
            <pc:sldMk cId="1616945887" sldId="308"/>
            <ac:spMk id="25" creationId="{E988A361-6FB9-644E-6D5A-EAAE40309C24}"/>
          </ac:spMkLst>
        </pc:spChg>
        <pc:picChg chg="del">
          <ac:chgData name="Sanket Srivastava" userId="61ecb307-9a31-4b93-96ad-4d95d6bf810e" providerId="ADAL" clId="{79814F8E-6504-1349-A866-5F0BB74AD140}" dt="2022-10-20T01:02:36.647" v="5913" actId="478"/>
          <ac:picMkLst>
            <pc:docMk/>
            <pc:sldMk cId="1616945887" sldId="308"/>
            <ac:picMk id="4" creationId="{6D7CD88A-A32E-61B1-70A5-4AF634C27054}"/>
          </ac:picMkLst>
        </pc:picChg>
        <pc:picChg chg="add del mod">
          <ac:chgData name="Sanket Srivastava" userId="61ecb307-9a31-4b93-96ad-4d95d6bf810e" providerId="ADAL" clId="{79814F8E-6504-1349-A866-5F0BB74AD140}" dt="2022-10-20T01:53:08.171" v="6724" actId="478"/>
          <ac:picMkLst>
            <pc:docMk/>
            <pc:sldMk cId="1616945887" sldId="308"/>
            <ac:picMk id="5" creationId="{59198057-97A1-AA69-4000-035CA0657A52}"/>
          </ac:picMkLst>
        </pc:picChg>
        <pc:picChg chg="add mod">
          <ac:chgData name="Sanket Srivastava" userId="61ecb307-9a31-4b93-96ad-4d95d6bf810e" providerId="ADAL" clId="{79814F8E-6504-1349-A866-5F0BB74AD140}" dt="2022-10-20T02:24:33.050" v="7524" actId="1076"/>
          <ac:picMkLst>
            <pc:docMk/>
            <pc:sldMk cId="1616945887" sldId="308"/>
            <ac:picMk id="17" creationId="{F4343DC1-727E-615D-5491-4F91B33E0F94}"/>
          </ac:picMkLst>
        </pc:picChg>
      </pc:sldChg>
      <pc:sldChg chg="addSp delSp modSp add mod ord modAnim">
        <pc:chgData name="Sanket Srivastava" userId="61ecb307-9a31-4b93-96ad-4d95d6bf810e" providerId="ADAL" clId="{79814F8E-6504-1349-A866-5F0BB74AD140}" dt="2022-10-20T02:24:57.636" v="7526" actId="20577"/>
        <pc:sldMkLst>
          <pc:docMk/>
          <pc:sldMk cId="471590808" sldId="309"/>
        </pc:sldMkLst>
        <pc:spChg chg="del mod">
          <ac:chgData name="Sanket Srivastava" userId="61ecb307-9a31-4b93-96ad-4d95d6bf810e" providerId="ADAL" clId="{79814F8E-6504-1349-A866-5F0BB74AD140}" dt="2022-10-20T01:49:52.231" v="6699" actId="478"/>
          <ac:spMkLst>
            <pc:docMk/>
            <pc:sldMk cId="471590808" sldId="309"/>
            <ac:spMk id="2" creationId="{EF6E3338-1429-989C-BC3B-87BD8B67DD07}"/>
          </ac:spMkLst>
        </pc:spChg>
        <pc:spChg chg="add del mod">
          <ac:chgData name="Sanket Srivastava" userId="61ecb307-9a31-4b93-96ad-4d95d6bf810e" providerId="ADAL" clId="{79814F8E-6504-1349-A866-5F0BB74AD140}" dt="2022-10-20T02:21:22.571" v="7481" actId="478"/>
          <ac:spMkLst>
            <pc:docMk/>
            <pc:sldMk cId="471590808" sldId="309"/>
            <ac:spMk id="3" creationId="{06AC4874-E5F9-ECB5-F0D8-3BDD66E32C7A}"/>
          </ac:spMkLst>
        </pc:spChg>
        <pc:spChg chg="add del mod">
          <ac:chgData name="Sanket Srivastava" userId="61ecb307-9a31-4b93-96ad-4d95d6bf810e" providerId="ADAL" clId="{79814F8E-6504-1349-A866-5F0BB74AD140}" dt="2022-10-20T01:50:32.195" v="6705" actId="26606"/>
          <ac:spMkLst>
            <pc:docMk/>
            <pc:sldMk cId="471590808" sldId="309"/>
            <ac:spMk id="4" creationId="{0618DA5A-62F4-0CCB-9362-EC2E43FB16DB}"/>
          </ac:spMkLst>
        </pc:spChg>
        <pc:spChg chg="add del mod">
          <ac:chgData name="Sanket Srivastava" userId="61ecb307-9a31-4b93-96ad-4d95d6bf810e" providerId="ADAL" clId="{79814F8E-6504-1349-A866-5F0BB74AD140}" dt="2022-10-20T02:21:23.888" v="7482" actId="478"/>
          <ac:spMkLst>
            <pc:docMk/>
            <pc:sldMk cId="471590808" sldId="309"/>
            <ac:spMk id="7" creationId="{9D5CA844-7B9C-57DA-5EF5-EB2AC436804B}"/>
          </ac:spMkLst>
        </pc:spChg>
        <pc:spChg chg="del mod">
          <ac:chgData name="Sanket Srivastava" userId="61ecb307-9a31-4b93-96ad-4d95d6bf810e" providerId="ADAL" clId="{79814F8E-6504-1349-A866-5F0BB74AD140}" dt="2022-10-20T01:48:43.656" v="6651" actId="478"/>
          <ac:spMkLst>
            <pc:docMk/>
            <pc:sldMk cId="471590808" sldId="309"/>
            <ac:spMk id="8" creationId="{C72E3EA7-3E94-C8FA-3089-A6D9FBF54F78}"/>
          </ac:spMkLst>
        </pc:spChg>
        <pc:spChg chg="add mod">
          <ac:chgData name="Sanket Srivastava" userId="61ecb307-9a31-4b93-96ad-4d95d6bf810e" providerId="ADAL" clId="{79814F8E-6504-1349-A866-5F0BB74AD140}" dt="2022-10-20T02:24:57.636" v="7526" actId="20577"/>
          <ac:spMkLst>
            <pc:docMk/>
            <pc:sldMk cId="471590808" sldId="309"/>
            <ac:spMk id="9" creationId="{239F9913-2083-722E-C8C0-313D4F61FC59}"/>
          </ac:spMkLst>
        </pc:spChg>
        <pc:spChg chg="add del">
          <ac:chgData name="Sanket Srivastava" userId="61ecb307-9a31-4b93-96ad-4d95d6bf810e" providerId="ADAL" clId="{79814F8E-6504-1349-A866-5F0BB74AD140}" dt="2022-10-20T01:50:32.195" v="6705" actId="26606"/>
          <ac:spMkLst>
            <pc:docMk/>
            <pc:sldMk cId="471590808" sldId="309"/>
            <ac:spMk id="12" creationId="{F13C74B1-5B17-4795-BED0-7140497B445A}"/>
          </ac:spMkLst>
        </pc:spChg>
        <pc:spChg chg="add del">
          <ac:chgData name="Sanket Srivastava" userId="61ecb307-9a31-4b93-96ad-4d95d6bf810e" providerId="ADAL" clId="{79814F8E-6504-1349-A866-5F0BB74AD140}" dt="2022-10-20T01:50:32.195" v="6705" actId="26606"/>
          <ac:spMkLst>
            <pc:docMk/>
            <pc:sldMk cId="471590808" sldId="309"/>
            <ac:spMk id="14" creationId="{D4974D33-8DC5-464E-8C6D-BE58F0669C17}"/>
          </ac:spMkLst>
        </pc:spChg>
        <pc:spChg chg="add">
          <ac:chgData name="Sanket Srivastava" userId="61ecb307-9a31-4b93-96ad-4d95d6bf810e" providerId="ADAL" clId="{79814F8E-6504-1349-A866-5F0BB74AD140}" dt="2022-10-20T01:50:32.195" v="6705" actId="26606"/>
          <ac:spMkLst>
            <pc:docMk/>
            <pc:sldMk cId="471590808" sldId="309"/>
            <ac:spMk id="20" creationId="{35DB3719-6FDC-4E5D-891D-FF40B7300F64}"/>
          </ac:spMkLst>
        </pc:spChg>
        <pc:spChg chg="add del">
          <ac:chgData name="Sanket Srivastava" userId="61ecb307-9a31-4b93-96ad-4d95d6bf810e" providerId="ADAL" clId="{79814F8E-6504-1349-A866-5F0BB74AD140}" dt="2022-10-20T01:50:32.178" v="6704" actId="26606"/>
          <ac:spMkLst>
            <pc:docMk/>
            <pc:sldMk cId="471590808" sldId="309"/>
            <ac:spMk id="21" creationId="{EDDBB197-D710-4A4F-A9CA-FD2177498BE8}"/>
          </ac:spMkLst>
        </pc:spChg>
        <pc:spChg chg="add">
          <ac:chgData name="Sanket Srivastava" userId="61ecb307-9a31-4b93-96ad-4d95d6bf810e" providerId="ADAL" clId="{79814F8E-6504-1349-A866-5F0BB74AD140}" dt="2022-10-20T01:50:32.195" v="6705" actId="26606"/>
          <ac:spMkLst>
            <pc:docMk/>
            <pc:sldMk cId="471590808" sldId="309"/>
            <ac:spMk id="22" creationId="{E0CBAC23-2E3F-4A90-BA59-F8299F6A5439}"/>
          </ac:spMkLst>
        </pc:spChg>
        <pc:spChg chg="add del">
          <ac:chgData name="Sanket Srivastava" userId="61ecb307-9a31-4b93-96ad-4d95d6bf810e" providerId="ADAL" clId="{79814F8E-6504-1349-A866-5F0BB74AD140}" dt="2022-10-20T01:50:32.178" v="6704" actId="26606"/>
          <ac:spMkLst>
            <pc:docMk/>
            <pc:sldMk cId="471590808" sldId="309"/>
            <ac:spMk id="23" creationId="{975D1CFA-2CDB-4B64-BD9F-85744E8DA12F}"/>
          </ac:spMkLst>
        </pc:spChg>
        <pc:grpChg chg="add del">
          <ac:chgData name="Sanket Srivastava" userId="61ecb307-9a31-4b93-96ad-4d95d6bf810e" providerId="ADAL" clId="{79814F8E-6504-1349-A866-5F0BB74AD140}" dt="2022-10-20T01:50:32.178" v="6704" actId="26606"/>
          <ac:grpSpMkLst>
            <pc:docMk/>
            <pc:sldMk cId="471590808" sldId="309"/>
            <ac:grpSpMk id="25" creationId="{25EE5136-01F1-466C-962D-BA9B4C6757AA}"/>
          </ac:grpSpMkLst>
        </pc:grpChg>
        <pc:graphicFrameChg chg="add mod">
          <ac:chgData name="Sanket Srivastava" userId="61ecb307-9a31-4b93-96ad-4d95d6bf810e" providerId="ADAL" clId="{79814F8E-6504-1349-A866-5F0BB74AD140}" dt="2022-10-20T01:50:57.463" v="6709" actId="255"/>
          <ac:graphicFrameMkLst>
            <pc:docMk/>
            <pc:sldMk cId="471590808" sldId="309"/>
            <ac:graphicFrameMk id="16" creationId="{FC9B7C7A-A060-0A49-6850-6336A9F178B3}"/>
          </ac:graphicFrameMkLst>
        </pc:graphicFrameChg>
        <pc:picChg chg="del">
          <ac:chgData name="Sanket Srivastava" userId="61ecb307-9a31-4b93-96ad-4d95d6bf810e" providerId="ADAL" clId="{79814F8E-6504-1349-A866-5F0BB74AD140}" dt="2022-10-20T01:46:52.467" v="6586" actId="478"/>
          <ac:picMkLst>
            <pc:docMk/>
            <pc:sldMk cId="471590808" sldId="309"/>
            <ac:picMk id="5" creationId="{59198057-97A1-AA69-4000-035CA0657A52}"/>
          </ac:picMkLst>
        </pc:picChg>
        <pc:picChg chg="add del">
          <ac:chgData name="Sanket Srivastava" userId="61ecb307-9a31-4b93-96ad-4d95d6bf810e" providerId="ADAL" clId="{79814F8E-6504-1349-A866-5F0BB74AD140}" dt="2022-10-20T01:50:32.178" v="6704" actId="26606"/>
          <ac:picMkLst>
            <pc:docMk/>
            <pc:sldMk cId="471590808" sldId="309"/>
            <ac:picMk id="18" creationId="{E1C8983B-4B6F-E3A6-F0FF-811DF2CC1435}"/>
          </ac:picMkLst>
        </pc:picChg>
      </pc:sldChg>
      <pc:sldChg chg="add del ord">
        <pc:chgData name="Sanket Srivastava" userId="61ecb307-9a31-4b93-96ad-4d95d6bf810e" providerId="ADAL" clId="{79814F8E-6504-1349-A866-5F0BB74AD140}" dt="2022-10-20T01:43:58.546" v="6573" actId="2890"/>
        <pc:sldMkLst>
          <pc:docMk/>
          <pc:sldMk cId="2808388560" sldId="309"/>
        </pc:sldMkLst>
      </pc:sldChg>
      <pc:sldChg chg="addSp delSp modSp add mod ord">
        <pc:chgData name="Sanket Srivastava" userId="61ecb307-9a31-4b93-96ad-4d95d6bf810e" providerId="ADAL" clId="{79814F8E-6504-1349-A866-5F0BB74AD140}" dt="2022-10-20T02:25:03.905" v="7528" actId="20577"/>
        <pc:sldMkLst>
          <pc:docMk/>
          <pc:sldMk cId="2182950663" sldId="310"/>
        </pc:sldMkLst>
        <pc:spChg chg="mod">
          <ac:chgData name="Sanket Srivastava" userId="61ecb307-9a31-4b93-96ad-4d95d6bf810e" providerId="ADAL" clId="{79814F8E-6504-1349-A866-5F0BB74AD140}" dt="2022-10-20T02:25:03.905" v="7528" actId="20577"/>
          <ac:spMkLst>
            <pc:docMk/>
            <pc:sldMk cId="2182950663" sldId="310"/>
            <ac:spMk id="3" creationId="{06AC4874-E5F9-ECB5-F0D8-3BDD66E32C7A}"/>
          </ac:spMkLst>
        </pc:spChg>
        <pc:spChg chg="add del mod">
          <ac:chgData name="Sanket Srivastava" userId="61ecb307-9a31-4b93-96ad-4d95d6bf810e" providerId="ADAL" clId="{79814F8E-6504-1349-A866-5F0BB74AD140}" dt="2022-10-20T02:13:55.091" v="7255" actId="478"/>
          <ac:spMkLst>
            <pc:docMk/>
            <pc:sldMk cId="2182950663" sldId="310"/>
            <ac:spMk id="4" creationId="{28391709-577F-A256-2662-76D4D282E9E9}"/>
          </ac:spMkLst>
        </pc:spChg>
        <pc:spChg chg="add mod">
          <ac:chgData name="Sanket Srivastava" userId="61ecb307-9a31-4b93-96ad-4d95d6bf810e" providerId="ADAL" clId="{79814F8E-6504-1349-A866-5F0BB74AD140}" dt="2022-10-20T02:17:38.574" v="7429" actId="20577"/>
          <ac:spMkLst>
            <pc:docMk/>
            <pc:sldMk cId="2182950663" sldId="310"/>
            <ac:spMk id="5" creationId="{024BF505-6E14-E6C7-8C74-984A1559F6C5}"/>
          </ac:spMkLst>
        </pc:spChg>
        <pc:spChg chg="add mod">
          <ac:chgData name="Sanket Srivastava" userId="61ecb307-9a31-4b93-96ad-4d95d6bf810e" providerId="ADAL" clId="{79814F8E-6504-1349-A866-5F0BB74AD140}" dt="2022-10-20T02:18:32.053" v="7439" actId="115"/>
          <ac:spMkLst>
            <pc:docMk/>
            <pc:sldMk cId="2182950663" sldId="310"/>
            <ac:spMk id="7" creationId="{ACB5F3E7-3E97-DF96-2CA4-28C522C0B08C}"/>
          </ac:spMkLst>
        </pc:spChg>
        <pc:spChg chg="add mod">
          <ac:chgData name="Sanket Srivastava" userId="61ecb307-9a31-4b93-96ad-4d95d6bf810e" providerId="ADAL" clId="{79814F8E-6504-1349-A866-5F0BB74AD140}" dt="2022-10-20T02:16:56.795" v="7421" actId="14100"/>
          <ac:spMkLst>
            <pc:docMk/>
            <pc:sldMk cId="2182950663" sldId="310"/>
            <ac:spMk id="8" creationId="{BE00C032-0E41-F059-4284-A7640ABDA12B}"/>
          </ac:spMkLst>
        </pc:spChg>
        <pc:spChg chg="add mod">
          <ac:chgData name="Sanket Srivastava" userId="61ecb307-9a31-4b93-96ad-4d95d6bf810e" providerId="ADAL" clId="{79814F8E-6504-1349-A866-5F0BB74AD140}" dt="2022-10-20T02:17:18.131" v="7426" actId="14100"/>
          <ac:spMkLst>
            <pc:docMk/>
            <pc:sldMk cId="2182950663" sldId="310"/>
            <ac:spMk id="9" creationId="{B0027334-5F4D-4594-961F-303A081F2861}"/>
          </ac:spMkLst>
        </pc:spChg>
        <pc:spChg chg="add mod">
          <ac:chgData name="Sanket Srivastava" userId="61ecb307-9a31-4b93-96ad-4d95d6bf810e" providerId="ADAL" clId="{79814F8E-6504-1349-A866-5F0BB74AD140}" dt="2022-10-20T02:18:22.706" v="7438" actId="208"/>
          <ac:spMkLst>
            <pc:docMk/>
            <pc:sldMk cId="2182950663" sldId="310"/>
            <ac:spMk id="10" creationId="{77215B08-B5B6-6C02-CF36-EA08E97195FA}"/>
          </ac:spMkLst>
        </pc:spChg>
        <pc:spChg chg="del">
          <ac:chgData name="Sanket Srivastava" userId="61ecb307-9a31-4b93-96ad-4d95d6bf810e" providerId="ADAL" clId="{79814F8E-6504-1349-A866-5F0BB74AD140}" dt="2022-10-20T02:15:10.902" v="7400" actId="26606"/>
          <ac:spMkLst>
            <pc:docMk/>
            <pc:sldMk cId="2182950663" sldId="310"/>
            <ac:spMk id="20" creationId="{35DB3719-6FDC-4E5D-891D-FF40B7300F64}"/>
          </ac:spMkLst>
        </pc:spChg>
        <pc:spChg chg="del">
          <ac:chgData name="Sanket Srivastava" userId="61ecb307-9a31-4b93-96ad-4d95d6bf810e" providerId="ADAL" clId="{79814F8E-6504-1349-A866-5F0BB74AD140}" dt="2022-10-20T02:15:10.902" v="7400" actId="26606"/>
          <ac:spMkLst>
            <pc:docMk/>
            <pc:sldMk cId="2182950663" sldId="310"/>
            <ac:spMk id="22" creationId="{E0CBAC23-2E3F-4A90-BA59-F8299F6A5439}"/>
          </ac:spMkLst>
        </pc:spChg>
        <pc:spChg chg="add">
          <ac:chgData name="Sanket Srivastava" userId="61ecb307-9a31-4b93-96ad-4d95d6bf810e" providerId="ADAL" clId="{79814F8E-6504-1349-A866-5F0BB74AD140}" dt="2022-10-20T02:15:10.902" v="7400" actId="26606"/>
          <ac:spMkLst>
            <pc:docMk/>
            <pc:sldMk cId="2182950663" sldId="310"/>
            <ac:spMk id="27" creationId="{2B97F24A-32CE-4C1C-A50D-3016B394DCFB}"/>
          </ac:spMkLst>
        </pc:spChg>
        <pc:spChg chg="add">
          <ac:chgData name="Sanket Srivastava" userId="61ecb307-9a31-4b93-96ad-4d95d6bf810e" providerId="ADAL" clId="{79814F8E-6504-1349-A866-5F0BB74AD140}" dt="2022-10-20T02:15:10.902" v="7400" actId="26606"/>
          <ac:spMkLst>
            <pc:docMk/>
            <pc:sldMk cId="2182950663" sldId="310"/>
            <ac:spMk id="29" creationId="{CD8B4F24-440B-49E9-B85D-733523DC064B}"/>
          </ac:spMkLst>
        </pc:spChg>
        <pc:graphicFrameChg chg="del mod">
          <ac:chgData name="Sanket Srivastava" userId="61ecb307-9a31-4b93-96ad-4d95d6bf810e" providerId="ADAL" clId="{79814F8E-6504-1349-A866-5F0BB74AD140}" dt="2022-10-20T02:13:52.710" v="7253" actId="478"/>
          <ac:graphicFrameMkLst>
            <pc:docMk/>
            <pc:sldMk cId="2182950663" sldId="310"/>
            <ac:graphicFrameMk id="16" creationId="{FC9B7C7A-A060-0A49-6850-6336A9F178B3}"/>
          </ac:graphicFrameMkLst>
        </pc:graphicFrameChg>
        <pc:picChg chg="add mod">
          <ac:chgData name="Sanket Srivastava" userId="61ecb307-9a31-4b93-96ad-4d95d6bf810e" providerId="ADAL" clId="{79814F8E-6504-1349-A866-5F0BB74AD140}" dt="2022-10-20T02:16:31.061" v="7415" actId="1076"/>
          <ac:picMkLst>
            <pc:docMk/>
            <pc:sldMk cId="2182950663" sldId="310"/>
            <ac:picMk id="6" creationId="{E4483051-22B0-952D-64C0-5540A57BBE3E}"/>
          </ac:picMkLst>
        </pc:picChg>
      </pc:sldChg>
      <pc:sldChg chg="addSp delSp modSp add mod ord delCm modCm">
        <pc:chgData name="Sanket Srivastava" userId="61ecb307-9a31-4b93-96ad-4d95d6bf810e" providerId="ADAL" clId="{79814F8E-6504-1349-A866-5F0BB74AD140}" dt="2022-10-21T08:45:27.265" v="10313"/>
        <pc:sldMkLst>
          <pc:docMk/>
          <pc:sldMk cId="3138807606" sldId="311"/>
        </pc:sldMkLst>
        <pc:spChg chg="mod">
          <ac:chgData name="Sanket Srivastava" userId="61ecb307-9a31-4b93-96ad-4d95d6bf810e" providerId="ADAL" clId="{79814F8E-6504-1349-A866-5F0BB74AD140}" dt="2022-10-21T08:44:56.931" v="10311" actId="20577"/>
          <ac:spMkLst>
            <pc:docMk/>
            <pc:sldMk cId="3138807606" sldId="311"/>
            <ac:spMk id="3" creationId="{240A4FA6-9E89-2C9A-5D11-F3A7D9F6EA59}"/>
          </ac:spMkLst>
        </pc:spChg>
        <pc:spChg chg="mod">
          <ac:chgData name="Sanket Srivastava" userId="61ecb307-9a31-4b93-96ad-4d95d6bf810e" providerId="ADAL" clId="{79814F8E-6504-1349-A866-5F0BB74AD140}" dt="2022-10-21T02:11:11.918" v="10255" actId="20577"/>
          <ac:spMkLst>
            <pc:docMk/>
            <pc:sldMk cId="3138807606" sldId="311"/>
            <ac:spMk id="7" creationId="{5FE07FE3-FA6B-6E7A-905B-D44AB61D7E2C}"/>
          </ac:spMkLst>
        </pc:spChg>
        <pc:spChg chg="add mod">
          <ac:chgData name="Sanket Srivastava" userId="61ecb307-9a31-4b93-96ad-4d95d6bf810e" providerId="ADAL" clId="{79814F8E-6504-1349-A866-5F0BB74AD140}" dt="2022-10-21T02:13:45.514" v="10285" actId="20577"/>
          <ac:spMkLst>
            <pc:docMk/>
            <pc:sldMk cId="3138807606" sldId="311"/>
            <ac:spMk id="11" creationId="{9FA2DB66-1E72-3A15-453C-DDFE0625F518}"/>
          </ac:spMkLst>
        </pc:spChg>
        <pc:picChg chg="del">
          <ac:chgData name="Sanket Srivastava" userId="61ecb307-9a31-4b93-96ad-4d95d6bf810e" providerId="ADAL" clId="{79814F8E-6504-1349-A866-5F0BB74AD140}" dt="2022-10-21T01:40:53.539" v="8916" actId="478"/>
          <ac:picMkLst>
            <pc:docMk/>
            <pc:sldMk cId="3138807606" sldId="311"/>
            <ac:picMk id="4" creationId="{7504CF99-1CB3-1EF2-4F53-8CCD90F2EBAA}"/>
          </ac:picMkLst>
        </pc:picChg>
        <pc:picChg chg="add mod">
          <ac:chgData name="Sanket Srivastava" userId="61ecb307-9a31-4b93-96ad-4d95d6bf810e" providerId="ADAL" clId="{79814F8E-6504-1349-A866-5F0BB74AD140}" dt="2022-10-21T02:11:01.863" v="10254" actId="1076"/>
          <ac:picMkLst>
            <pc:docMk/>
            <pc:sldMk cId="3138807606" sldId="311"/>
            <ac:picMk id="5" creationId="{91A213E1-C331-4146-73E1-3329EC6C1CEF}"/>
          </ac:picMkLst>
        </pc:picChg>
        <pc:picChg chg="del">
          <ac:chgData name="Sanket Srivastava" userId="61ecb307-9a31-4b93-96ad-4d95d6bf810e" providerId="ADAL" clId="{79814F8E-6504-1349-A866-5F0BB74AD140}" dt="2022-10-21T01:40:53.539" v="8916" actId="478"/>
          <ac:picMkLst>
            <pc:docMk/>
            <pc:sldMk cId="3138807606" sldId="311"/>
            <ac:picMk id="10" creationId="{A3DB7C19-3173-8D3E-FDAA-02C65BF5D20C}"/>
          </ac:picMkLst>
        </pc:picChg>
      </pc:sldChg>
    </pc:docChg>
  </pc:docChgLst>
  <pc:docChgLst>
    <pc:chgData name="Kai Wang" userId="S::kwan5200@uni.sydney.edu.au::55da6d73-bbb8-419a-a7c5-b4031bb4ff53" providerId="AD" clId="Web-{955E2358-22DF-5C19-9833-7607B82E2F97}"/>
    <pc:docChg chg="modSld modMainMaster">
      <pc:chgData name="Kai Wang" userId="S::kwan5200@uni.sydney.edu.au::55da6d73-bbb8-419a-a7c5-b4031bb4ff53" providerId="AD" clId="Web-{955E2358-22DF-5C19-9833-7607B82E2F97}" dt="2022-10-18T07:46:47.296" v="11"/>
      <pc:docMkLst>
        <pc:docMk/>
      </pc:docMkLst>
      <pc:sldChg chg="modSp modTransition">
        <pc:chgData name="Kai Wang" userId="S::kwan5200@uni.sydney.edu.au::55da6d73-bbb8-419a-a7c5-b4031bb4ff53" providerId="AD" clId="Web-{955E2358-22DF-5C19-9833-7607B82E2F97}" dt="2022-10-18T07:45:30.794" v="8"/>
        <pc:sldMkLst>
          <pc:docMk/>
          <pc:sldMk cId="109857222" sldId="256"/>
        </pc:sldMkLst>
        <pc:spChg chg="mod">
          <ac:chgData name="Kai Wang" userId="S::kwan5200@uni.sydney.edu.au::55da6d73-bbb8-419a-a7c5-b4031bb4ff53" providerId="AD" clId="Web-{955E2358-22DF-5C19-9833-7607B82E2F97}" dt="2022-10-18T07:45:03.590" v="5" actId="20577"/>
          <ac:spMkLst>
            <pc:docMk/>
            <pc:sldMk cId="109857222" sldId="256"/>
            <ac:spMk id="2" creationId="{00000000-0000-0000-0000-000000000000}"/>
          </ac:spMkLst>
        </pc:spChg>
      </pc:sldChg>
      <pc:sldChg chg="modTransition">
        <pc:chgData name="Kai Wang" userId="S::kwan5200@uni.sydney.edu.au::55da6d73-bbb8-419a-a7c5-b4031bb4ff53" providerId="AD" clId="Web-{955E2358-22DF-5C19-9833-7607B82E2F97}" dt="2022-10-18T07:45:30.794" v="8"/>
        <pc:sldMkLst>
          <pc:docMk/>
          <pc:sldMk cId="288516328" sldId="258"/>
        </pc:sldMkLst>
      </pc:sldChg>
      <pc:sldChg chg="modTransition">
        <pc:chgData name="Kai Wang" userId="S::kwan5200@uni.sydney.edu.au::55da6d73-bbb8-419a-a7c5-b4031bb4ff53" providerId="AD" clId="Web-{955E2358-22DF-5C19-9833-7607B82E2F97}" dt="2022-10-18T07:45:30.794" v="8"/>
        <pc:sldMkLst>
          <pc:docMk/>
          <pc:sldMk cId="1837922142" sldId="260"/>
        </pc:sldMkLst>
      </pc:sldChg>
      <pc:sldChg chg="modTransition">
        <pc:chgData name="Kai Wang" userId="S::kwan5200@uni.sydney.edu.au::55da6d73-bbb8-419a-a7c5-b4031bb4ff53" providerId="AD" clId="Web-{955E2358-22DF-5C19-9833-7607B82E2F97}" dt="2022-10-18T07:45:30.794" v="8"/>
        <pc:sldMkLst>
          <pc:docMk/>
          <pc:sldMk cId="3450404940" sldId="261"/>
        </pc:sldMkLst>
      </pc:sldChg>
      <pc:sldChg chg="modTransition">
        <pc:chgData name="Kai Wang" userId="S::kwan5200@uni.sydney.edu.au::55da6d73-bbb8-419a-a7c5-b4031bb4ff53" providerId="AD" clId="Web-{955E2358-22DF-5C19-9833-7607B82E2F97}" dt="2022-10-18T07:45:30.794" v="8"/>
        <pc:sldMkLst>
          <pc:docMk/>
          <pc:sldMk cId="1389657789" sldId="265"/>
        </pc:sldMkLst>
      </pc:sldChg>
      <pc:sldChg chg="modTransition">
        <pc:chgData name="Kai Wang" userId="S::kwan5200@uni.sydney.edu.au::55da6d73-bbb8-419a-a7c5-b4031bb4ff53" providerId="AD" clId="Web-{955E2358-22DF-5C19-9833-7607B82E2F97}" dt="2022-10-18T07:45:30.794" v="8"/>
        <pc:sldMkLst>
          <pc:docMk/>
          <pc:sldMk cId="3271648987" sldId="266"/>
        </pc:sldMkLst>
      </pc:sldChg>
      <pc:sldChg chg="modTransition">
        <pc:chgData name="Kai Wang" userId="S::kwan5200@uni.sydney.edu.au::55da6d73-bbb8-419a-a7c5-b4031bb4ff53" providerId="AD" clId="Web-{955E2358-22DF-5C19-9833-7607B82E2F97}" dt="2022-10-18T07:45:30.794" v="8"/>
        <pc:sldMkLst>
          <pc:docMk/>
          <pc:sldMk cId="3687350921" sldId="268"/>
        </pc:sldMkLst>
      </pc:sldChg>
      <pc:sldChg chg="modTransition">
        <pc:chgData name="Kai Wang" userId="S::kwan5200@uni.sydney.edu.au::55da6d73-bbb8-419a-a7c5-b4031bb4ff53" providerId="AD" clId="Web-{955E2358-22DF-5C19-9833-7607B82E2F97}" dt="2022-10-18T07:45:30.794" v="8"/>
        <pc:sldMkLst>
          <pc:docMk/>
          <pc:sldMk cId="2070410187" sldId="269"/>
        </pc:sldMkLst>
      </pc:sldChg>
      <pc:sldChg chg="modTransition">
        <pc:chgData name="Kai Wang" userId="S::kwan5200@uni.sydney.edu.au::55da6d73-bbb8-419a-a7c5-b4031bb4ff53" providerId="AD" clId="Web-{955E2358-22DF-5C19-9833-7607B82E2F97}" dt="2022-10-18T07:45:30.794" v="8"/>
        <pc:sldMkLst>
          <pc:docMk/>
          <pc:sldMk cId="257040622" sldId="270"/>
        </pc:sldMkLst>
      </pc:sldChg>
      <pc:sldChg chg="modTransition">
        <pc:chgData name="Kai Wang" userId="S::kwan5200@uni.sydney.edu.au::55da6d73-bbb8-419a-a7c5-b4031bb4ff53" providerId="AD" clId="Web-{955E2358-22DF-5C19-9833-7607B82E2F97}" dt="2022-10-18T07:45:30.794" v="8"/>
        <pc:sldMkLst>
          <pc:docMk/>
          <pc:sldMk cId="2969856771" sldId="271"/>
        </pc:sldMkLst>
      </pc:sldChg>
      <pc:sldChg chg="modTransition">
        <pc:chgData name="Kai Wang" userId="S::kwan5200@uni.sydney.edu.au::55da6d73-bbb8-419a-a7c5-b4031bb4ff53" providerId="AD" clId="Web-{955E2358-22DF-5C19-9833-7607B82E2F97}" dt="2022-10-18T07:45:30.794" v="8"/>
        <pc:sldMkLst>
          <pc:docMk/>
          <pc:sldMk cId="2337988218" sldId="272"/>
        </pc:sldMkLst>
      </pc:sldChg>
      <pc:sldChg chg="modTransition">
        <pc:chgData name="Kai Wang" userId="S::kwan5200@uni.sydney.edu.au::55da6d73-bbb8-419a-a7c5-b4031bb4ff53" providerId="AD" clId="Web-{955E2358-22DF-5C19-9833-7607B82E2F97}" dt="2022-10-18T07:45:30.794" v="8"/>
        <pc:sldMkLst>
          <pc:docMk/>
          <pc:sldMk cId="3554691193" sldId="273"/>
        </pc:sldMkLst>
      </pc:sldChg>
      <pc:sldChg chg="modTransition">
        <pc:chgData name="Kai Wang" userId="S::kwan5200@uni.sydney.edu.au::55da6d73-bbb8-419a-a7c5-b4031bb4ff53" providerId="AD" clId="Web-{955E2358-22DF-5C19-9833-7607B82E2F97}" dt="2022-10-18T07:46:47.296" v="11"/>
        <pc:sldMkLst>
          <pc:docMk/>
          <pc:sldMk cId="3271963913" sldId="274"/>
        </pc:sldMkLst>
      </pc:sldChg>
      <pc:sldChg chg="modTransition">
        <pc:chgData name="Kai Wang" userId="S::kwan5200@uni.sydney.edu.au::55da6d73-bbb8-419a-a7c5-b4031bb4ff53" providerId="AD" clId="Web-{955E2358-22DF-5C19-9833-7607B82E2F97}" dt="2022-10-18T07:45:30.794" v="8"/>
        <pc:sldMkLst>
          <pc:docMk/>
          <pc:sldMk cId="1010926884" sldId="275"/>
        </pc:sldMkLst>
      </pc:sldChg>
      <pc:sldChg chg="modTransition">
        <pc:chgData name="Kai Wang" userId="S::kwan5200@uni.sydney.edu.au::55da6d73-bbb8-419a-a7c5-b4031bb4ff53" providerId="AD" clId="Web-{955E2358-22DF-5C19-9833-7607B82E2F97}" dt="2022-10-18T07:45:30.794" v="8"/>
        <pc:sldMkLst>
          <pc:docMk/>
          <pc:sldMk cId="3022607237" sldId="276"/>
        </pc:sldMkLst>
      </pc:sldChg>
      <pc:sldChg chg="modTransition">
        <pc:chgData name="Kai Wang" userId="S::kwan5200@uni.sydney.edu.au::55da6d73-bbb8-419a-a7c5-b4031bb4ff53" providerId="AD" clId="Web-{955E2358-22DF-5C19-9833-7607B82E2F97}" dt="2022-10-18T07:45:30.794" v="8"/>
        <pc:sldMkLst>
          <pc:docMk/>
          <pc:sldMk cId="1875978292" sldId="277"/>
        </pc:sldMkLst>
      </pc:sldChg>
      <pc:sldChg chg="modTransition">
        <pc:chgData name="Kai Wang" userId="S::kwan5200@uni.sydney.edu.au::55da6d73-bbb8-419a-a7c5-b4031bb4ff53" providerId="AD" clId="Web-{955E2358-22DF-5C19-9833-7607B82E2F97}" dt="2022-10-18T07:45:30.794" v="8"/>
        <pc:sldMkLst>
          <pc:docMk/>
          <pc:sldMk cId="1244346512" sldId="279"/>
        </pc:sldMkLst>
      </pc:sldChg>
      <pc:sldChg chg="modTransition">
        <pc:chgData name="Kai Wang" userId="S::kwan5200@uni.sydney.edu.au::55da6d73-bbb8-419a-a7c5-b4031bb4ff53" providerId="AD" clId="Web-{955E2358-22DF-5C19-9833-7607B82E2F97}" dt="2022-10-18T07:45:30.794" v="8"/>
        <pc:sldMkLst>
          <pc:docMk/>
          <pc:sldMk cId="3959894862" sldId="282"/>
        </pc:sldMkLst>
      </pc:sldChg>
      <pc:sldChg chg="modTransition">
        <pc:chgData name="Kai Wang" userId="S::kwan5200@uni.sydney.edu.au::55da6d73-bbb8-419a-a7c5-b4031bb4ff53" providerId="AD" clId="Web-{955E2358-22DF-5C19-9833-7607B82E2F97}" dt="2022-10-18T07:45:30.794" v="8"/>
        <pc:sldMkLst>
          <pc:docMk/>
          <pc:sldMk cId="783124127" sldId="283"/>
        </pc:sldMkLst>
      </pc:sldChg>
      <pc:sldChg chg="modTransition">
        <pc:chgData name="Kai Wang" userId="S::kwan5200@uni.sydney.edu.au::55da6d73-bbb8-419a-a7c5-b4031bb4ff53" providerId="AD" clId="Web-{955E2358-22DF-5C19-9833-7607B82E2F97}" dt="2022-10-18T07:45:30.794" v="8"/>
        <pc:sldMkLst>
          <pc:docMk/>
          <pc:sldMk cId="710684291" sldId="284"/>
        </pc:sldMkLst>
      </pc:sldChg>
      <pc:sldChg chg="modTransition">
        <pc:chgData name="Kai Wang" userId="S::kwan5200@uni.sydney.edu.au::55da6d73-bbb8-419a-a7c5-b4031bb4ff53" providerId="AD" clId="Web-{955E2358-22DF-5C19-9833-7607B82E2F97}" dt="2022-10-18T07:45:30.794" v="8"/>
        <pc:sldMkLst>
          <pc:docMk/>
          <pc:sldMk cId="572504531" sldId="285"/>
        </pc:sldMkLst>
      </pc:sldChg>
      <pc:sldChg chg="modTransition">
        <pc:chgData name="Kai Wang" userId="S::kwan5200@uni.sydney.edu.au::55da6d73-bbb8-419a-a7c5-b4031bb4ff53" providerId="AD" clId="Web-{955E2358-22DF-5C19-9833-7607B82E2F97}" dt="2022-10-18T07:45:30.794" v="8"/>
        <pc:sldMkLst>
          <pc:docMk/>
          <pc:sldMk cId="2804763402" sldId="286"/>
        </pc:sldMkLst>
      </pc:sldChg>
      <pc:sldChg chg="modTransition">
        <pc:chgData name="Kai Wang" userId="S::kwan5200@uni.sydney.edu.au::55da6d73-bbb8-419a-a7c5-b4031bb4ff53" providerId="AD" clId="Web-{955E2358-22DF-5C19-9833-7607B82E2F97}" dt="2022-10-18T07:45:30.794" v="8"/>
        <pc:sldMkLst>
          <pc:docMk/>
          <pc:sldMk cId="2265029848" sldId="287"/>
        </pc:sldMkLst>
      </pc:sldChg>
      <pc:sldChg chg="modTransition">
        <pc:chgData name="Kai Wang" userId="S::kwan5200@uni.sydney.edu.au::55da6d73-bbb8-419a-a7c5-b4031bb4ff53" providerId="AD" clId="Web-{955E2358-22DF-5C19-9833-7607B82E2F97}" dt="2022-10-18T07:45:30.794" v="8"/>
        <pc:sldMkLst>
          <pc:docMk/>
          <pc:sldMk cId="4173961585" sldId="288"/>
        </pc:sldMkLst>
      </pc:sldChg>
      <pc:sldChg chg="modTransition">
        <pc:chgData name="Kai Wang" userId="S::kwan5200@uni.sydney.edu.au::55da6d73-bbb8-419a-a7c5-b4031bb4ff53" providerId="AD" clId="Web-{955E2358-22DF-5C19-9833-7607B82E2F97}" dt="2022-10-18T07:45:30.794" v="8"/>
        <pc:sldMkLst>
          <pc:docMk/>
          <pc:sldMk cId="3987790472" sldId="289"/>
        </pc:sldMkLst>
      </pc:sldChg>
      <pc:sldChg chg="modTransition">
        <pc:chgData name="Kai Wang" userId="S::kwan5200@uni.sydney.edu.au::55da6d73-bbb8-419a-a7c5-b4031bb4ff53" providerId="AD" clId="Web-{955E2358-22DF-5C19-9833-7607B82E2F97}" dt="2022-10-18T07:45:30.794" v="8"/>
        <pc:sldMkLst>
          <pc:docMk/>
          <pc:sldMk cId="2370137855" sldId="290"/>
        </pc:sldMkLst>
      </pc:sldChg>
      <pc:sldMasterChg chg="modTransition modSldLayout">
        <pc:chgData name="Kai Wang" userId="S::kwan5200@uni.sydney.edu.au::55da6d73-bbb8-419a-a7c5-b4031bb4ff53" providerId="AD" clId="Web-{955E2358-22DF-5C19-9833-7607B82E2F97}" dt="2022-10-18T07:45:30.794" v="8"/>
        <pc:sldMasterMkLst>
          <pc:docMk/>
          <pc:sldMasterMk cId="2287203929" sldId="2147483894"/>
        </pc:sldMasterMkLst>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02704504" sldId="2147483895"/>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389877067" sldId="2147483896"/>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2785620136" sldId="2147483897"/>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263141160" sldId="2147483898"/>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3054983394" sldId="2147483899"/>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980462946" sldId="2147483900"/>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2666822486" sldId="2147483901"/>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378585841" sldId="2147483902"/>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418126588" sldId="2147483903"/>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4188587042" sldId="2147483904"/>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3138127511" sldId="2147483905"/>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941070128" sldId="2147483906"/>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2495617317" sldId="2147483907"/>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868328650" sldId="2147483908"/>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1385555920" sldId="2147483909"/>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667421103" sldId="2147483910"/>
          </pc:sldLayoutMkLst>
        </pc:sldLayoutChg>
        <pc:sldLayoutChg chg="modTransition">
          <pc:chgData name="Kai Wang" userId="S::kwan5200@uni.sydney.edu.au::55da6d73-bbb8-419a-a7c5-b4031bb4ff53" providerId="AD" clId="Web-{955E2358-22DF-5C19-9833-7607B82E2F97}" dt="2022-10-18T07:45:30.794" v="8"/>
          <pc:sldLayoutMkLst>
            <pc:docMk/>
            <pc:sldMasterMk cId="2287203929" sldId="2147483894"/>
            <pc:sldLayoutMk cId="3736970493" sldId="2147483911"/>
          </pc:sldLayoutMkLst>
        </pc:sldLayoutChg>
      </pc:sldMasterChg>
    </pc:docChg>
  </pc:docChgLst>
  <pc:docChgLst>
    <pc:chgData name="Kai Wang" userId="S::kwan5200@uni.sydney.edu.au::55da6d73-bbb8-419a-a7c5-b4031bb4ff53" providerId="AD" clId="Web-{7B6519F2-C9FC-7E7A-13A8-EDF7FB948A70}"/>
    <pc:docChg chg="mod modSld">
      <pc:chgData name="Kai Wang" userId="S::kwan5200@uni.sydney.edu.au::55da6d73-bbb8-419a-a7c5-b4031bb4ff53" providerId="AD" clId="Web-{7B6519F2-C9FC-7E7A-13A8-EDF7FB948A70}" dt="2022-10-21T04:30:27.200" v="5"/>
      <pc:docMkLst>
        <pc:docMk/>
      </pc:docMkLst>
      <pc:sldChg chg="addCm">
        <pc:chgData name="Kai Wang" userId="S::kwan5200@uni.sydney.edu.au::55da6d73-bbb8-419a-a7c5-b4031bb4ff53" providerId="AD" clId="Web-{7B6519F2-C9FC-7E7A-13A8-EDF7FB948A70}" dt="2022-10-21T04:30:27.200" v="5"/>
        <pc:sldMkLst>
          <pc:docMk/>
          <pc:sldMk cId="1875978292" sldId="277"/>
        </pc:sldMkLst>
      </pc:sldChg>
      <pc:sldChg chg="modSp">
        <pc:chgData name="Kai Wang" userId="S::kwan5200@uni.sydney.edu.au::55da6d73-bbb8-419a-a7c5-b4031bb4ff53" providerId="AD" clId="Web-{7B6519F2-C9FC-7E7A-13A8-EDF7FB948A70}" dt="2022-10-21T04:29:33.633" v="4" actId="1076"/>
        <pc:sldMkLst>
          <pc:docMk/>
          <pc:sldMk cId="572504531" sldId="285"/>
        </pc:sldMkLst>
        <pc:spChg chg="mod">
          <ac:chgData name="Kai Wang" userId="S::kwan5200@uni.sydney.edu.au::55da6d73-bbb8-419a-a7c5-b4031bb4ff53" providerId="AD" clId="Web-{7B6519F2-C9FC-7E7A-13A8-EDF7FB948A70}" dt="2022-10-21T04:29:33.633" v="4" actId="1076"/>
          <ac:spMkLst>
            <pc:docMk/>
            <pc:sldMk cId="572504531" sldId="285"/>
            <ac:spMk id="5" creationId="{DEFCAB47-468F-9345-25A6-057FFB201D27}"/>
          </ac:spMkLst>
        </pc:spChg>
      </pc:sldChg>
      <pc:sldChg chg="modSp">
        <pc:chgData name="Kai Wang" userId="S::kwan5200@uni.sydney.edu.au::55da6d73-bbb8-419a-a7c5-b4031bb4ff53" providerId="AD" clId="Web-{7B6519F2-C9FC-7E7A-13A8-EDF7FB948A70}" dt="2022-10-21T04:26:37.152" v="0" actId="1076"/>
        <pc:sldMkLst>
          <pc:docMk/>
          <pc:sldMk cId="3064959640" sldId="295"/>
        </pc:sldMkLst>
        <pc:picChg chg="mod">
          <ac:chgData name="Kai Wang" userId="S::kwan5200@uni.sydney.edu.au::55da6d73-bbb8-419a-a7c5-b4031bb4ff53" providerId="AD" clId="Web-{7B6519F2-C9FC-7E7A-13A8-EDF7FB948A70}" dt="2022-10-21T04:26:37.152" v="0" actId="1076"/>
          <ac:picMkLst>
            <pc:docMk/>
            <pc:sldMk cId="3064959640" sldId="295"/>
            <ac:picMk id="7" creationId="{D704C69B-82D1-C537-8A91-F403442B40C4}"/>
          </ac:picMkLst>
        </pc:picChg>
      </pc:sldChg>
      <pc:sldChg chg="addCm">
        <pc:chgData name="Kai Wang" userId="S::kwan5200@uni.sydney.edu.au::55da6d73-bbb8-419a-a7c5-b4031bb4ff53" providerId="AD" clId="Web-{7B6519F2-C9FC-7E7A-13A8-EDF7FB948A70}" dt="2022-10-21T04:28:27.504" v="2"/>
        <pc:sldMkLst>
          <pc:docMk/>
          <pc:sldMk cId="3138807606" sldId="311"/>
        </pc:sldMkLst>
      </pc:sldChg>
    </pc:docChg>
  </pc:docChgLst>
  <pc:docChgLst>
    <pc:chgData name="Kai Wang" userId="S::kwan5200@uni.sydney.edu.au::55da6d73-bbb8-419a-a7c5-b4031bb4ff53" providerId="AD" clId="Web-{1ACCDF44-8AF5-24C2-10A8-339D8E300A6A}"/>
    <pc:docChg chg="addSld delSld modSld sldOrd addMainMaster delMainMaster">
      <pc:chgData name="Kai Wang" userId="S::kwan5200@uni.sydney.edu.au::55da6d73-bbb8-419a-a7c5-b4031bb4ff53" providerId="AD" clId="Web-{1ACCDF44-8AF5-24C2-10A8-339D8E300A6A}" dt="2022-10-18T04:15:10.284" v="1416"/>
      <pc:docMkLst>
        <pc:docMk/>
      </pc:docMkLst>
      <pc:sldChg chg="addSp delSp modSp mod modClrScheme chgLayout">
        <pc:chgData name="Kai Wang" userId="S::kwan5200@uni.sydney.edu.au::55da6d73-bbb8-419a-a7c5-b4031bb4ff53" providerId="AD" clId="Web-{1ACCDF44-8AF5-24C2-10A8-339D8E300A6A}" dt="2022-10-17T23:32:46.672" v="637"/>
        <pc:sldMkLst>
          <pc:docMk/>
          <pc:sldMk cId="109857222" sldId="256"/>
        </pc:sldMkLst>
        <pc:spChg chg="mod ord">
          <ac:chgData name="Kai Wang" userId="S::kwan5200@uni.sydney.edu.au::55da6d73-bbb8-419a-a7c5-b4031bb4ff53" providerId="AD" clId="Web-{1ACCDF44-8AF5-24C2-10A8-339D8E300A6A}" dt="2022-10-17T23:32:46.672" v="637"/>
          <ac:spMkLst>
            <pc:docMk/>
            <pc:sldMk cId="109857222" sldId="256"/>
            <ac:spMk id="2" creationId="{00000000-0000-0000-0000-000000000000}"/>
          </ac:spMkLst>
        </pc:spChg>
        <pc:spChg chg="mod ord">
          <ac:chgData name="Kai Wang" userId="S::kwan5200@uni.sydney.edu.au::55da6d73-bbb8-419a-a7c5-b4031bb4ff53" providerId="AD" clId="Web-{1ACCDF44-8AF5-24C2-10A8-339D8E300A6A}" dt="2022-10-17T23:32:46.672" v="637"/>
          <ac:spMkLst>
            <pc:docMk/>
            <pc:sldMk cId="109857222" sldId="256"/>
            <ac:spMk id="3" creationId="{00000000-0000-0000-0000-000000000000}"/>
          </ac:spMkLst>
        </pc:spChg>
        <pc:spChg chg="add del">
          <ac:chgData name="Kai Wang" userId="S::kwan5200@uni.sydney.edu.au::55da6d73-bbb8-419a-a7c5-b4031bb4ff53" providerId="AD" clId="Web-{1ACCDF44-8AF5-24C2-10A8-339D8E300A6A}" dt="2022-10-17T21:17:20.334" v="14"/>
          <ac:spMkLst>
            <pc:docMk/>
            <pc:sldMk cId="109857222" sldId="256"/>
            <ac:spMk id="5" creationId="{8D62164E-4528-40DB-BC26-D6DDE216A059}"/>
          </ac:spMkLst>
        </pc:spChg>
        <pc:spChg chg="add del">
          <ac:chgData name="Kai Wang" userId="S::kwan5200@uni.sydney.edu.au::55da6d73-bbb8-419a-a7c5-b4031bb4ff53" providerId="AD" clId="Web-{1ACCDF44-8AF5-24C2-10A8-339D8E300A6A}" dt="2022-10-17T21:17:20.334" v="14"/>
          <ac:spMkLst>
            <pc:docMk/>
            <pc:sldMk cId="109857222" sldId="256"/>
            <ac:spMk id="6" creationId="{F30007FA-C6A2-43A0-8045-7016AEF81713}"/>
          </ac:spMkLst>
        </pc:spChg>
        <pc:spChg chg="add del">
          <ac:chgData name="Kai Wang" userId="S::kwan5200@uni.sydney.edu.au::55da6d73-bbb8-419a-a7c5-b4031bb4ff53" providerId="AD" clId="Web-{1ACCDF44-8AF5-24C2-10A8-339D8E300A6A}" dt="2022-10-17T21:17:20.334" v="13"/>
          <ac:spMkLst>
            <pc:docMk/>
            <pc:sldMk cId="109857222" sldId="256"/>
            <ac:spMk id="11" creationId="{9A717457-11D1-4510-8702-EDFAADDF6E91}"/>
          </ac:spMkLst>
        </pc:spChg>
        <pc:picChg chg="add mod ord">
          <ac:chgData name="Kai Wang" userId="S::kwan5200@uni.sydney.edu.au::55da6d73-bbb8-419a-a7c5-b4031bb4ff53" providerId="AD" clId="Web-{1ACCDF44-8AF5-24C2-10A8-339D8E300A6A}" dt="2022-10-17T21:18:00.913" v="18"/>
          <ac:picMkLst>
            <pc:docMk/>
            <pc:sldMk cId="109857222" sldId="256"/>
            <ac:picMk id="4" creationId="{61862333-089F-8B9B-4F65-73D82852B5AD}"/>
          </ac:picMkLst>
        </pc:picChg>
      </pc:sldChg>
      <pc:sldChg chg="addSp modSp mod modClrScheme chgLayout">
        <pc:chgData name="Kai Wang" userId="S::kwan5200@uni.sydney.edu.au::55da6d73-bbb8-419a-a7c5-b4031bb4ff53" providerId="AD" clId="Web-{1ACCDF44-8AF5-24C2-10A8-339D8E300A6A}" dt="2022-10-17T23:32:46.672" v="637"/>
        <pc:sldMkLst>
          <pc:docMk/>
          <pc:sldMk cId="288516328" sldId="258"/>
        </pc:sldMkLst>
        <pc:spChg chg="mod ord">
          <ac:chgData name="Kai Wang" userId="S::kwan5200@uni.sydney.edu.au::55da6d73-bbb8-419a-a7c5-b4031bb4ff53" providerId="AD" clId="Web-{1ACCDF44-8AF5-24C2-10A8-339D8E300A6A}" dt="2022-10-17T23:32:46.672" v="637"/>
          <ac:spMkLst>
            <pc:docMk/>
            <pc:sldMk cId="288516328" sldId="258"/>
            <ac:spMk id="2" creationId="{1156968C-8926-B5A3-F082-AE9183E70DF5}"/>
          </ac:spMkLst>
        </pc:spChg>
        <pc:spChg chg="mod ord">
          <ac:chgData name="Kai Wang" userId="S::kwan5200@uni.sydney.edu.au::55da6d73-bbb8-419a-a7c5-b4031bb4ff53" providerId="AD" clId="Web-{1ACCDF44-8AF5-24C2-10A8-339D8E300A6A}" dt="2022-10-17T23:32:46.672" v="637"/>
          <ac:spMkLst>
            <pc:docMk/>
            <pc:sldMk cId="288516328" sldId="258"/>
            <ac:spMk id="3" creationId="{8F1FBF76-FA63-CCCB-776F-18FB5D43859E}"/>
          </ac:spMkLst>
        </pc:spChg>
        <pc:picChg chg="add mod">
          <ac:chgData name="Kai Wang" userId="S::kwan5200@uni.sydney.edu.au::55da6d73-bbb8-419a-a7c5-b4031bb4ff53" providerId="AD" clId="Web-{1ACCDF44-8AF5-24C2-10A8-339D8E300A6A}" dt="2022-10-17T23:15:13.314" v="555" actId="1076"/>
          <ac:picMkLst>
            <pc:docMk/>
            <pc:sldMk cId="288516328" sldId="258"/>
            <ac:picMk id="4" creationId="{32B0ADFE-E297-7CFE-5FB0-5F2DD82DF5CC}"/>
          </ac:picMkLst>
        </pc:picChg>
        <pc:picChg chg="add mod">
          <ac:chgData name="Kai Wang" userId="S::kwan5200@uni.sydney.edu.au::55da6d73-bbb8-419a-a7c5-b4031bb4ff53" providerId="AD" clId="Web-{1ACCDF44-8AF5-24C2-10A8-339D8E300A6A}" dt="2022-10-17T23:15:15.439" v="556" actId="1076"/>
          <ac:picMkLst>
            <pc:docMk/>
            <pc:sldMk cId="288516328" sldId="258"/>
            <ac:picMk id="5" creationId="{8AA78303-DC55-4A86-ADD9-392A62354519}"/>
          </ac:picMkLst>
        </pc:picChg>
      </pc:sldChg>
      <pc:sldChg chg="modSp mod modClrScheme chgLayout">
        <pc:chgData name="Kai Wang" userId="S::kwan5200@uni.sydney.edu.au::55da6d73-bbb8-419a-a7c5-b4031bb4ff53" providerId="AD" clId="Web-{1ACCDF44-8AF5-24C2-10A8-339D8E300A6A}" dt="2022-10-17T23:32:46.672" v="637"/>
        <pc:sldMkLst>
          <pc:docMk/>
          <pc:sldMk cId="1837922142" sldId="260"/>
        </pc:sldMkLst>
        <pc:spChg chg="mod ord">
          <ac:chgData name="Kai Wang" userId="S::kwan5200@uni.sydney.edu.au::55da6d73-bbb8-419a-a7c5-b4031bb4ff53" providerId="AD" clId="Web-{1ACCDF44-8AF5-24C2-10A8-339D8E300A6A}" dt="2022-10-17T23:32:46.672" v="637"/>
          <ac:spMkLst>
            <pc:docMk/>
            <pc:sldMk cId="1837922142" sldId="260"/>
            <ac:spMk id="2" creationId="{43E4818B-8C91-8600-FBBC-D7A594ED85AB}"/>
          </ac:spMkLst>
        </pc:spChg>
        <pc:spChg chg="mod ord">
          <ac:chgData name="Kai Wang" userId="S::kwan5200@uni.sydney.edu.au::55da6d73-bbb8-419a-a7c5-b4031bb4ff53" providerId="AD" clId="Web-{1ACCDF44-8AF5-24C2-10A8-339D8E300A6A}" dt="2022-10-17T23:32:46.672" v="637"/>
          <ac:spMkLst>
            <pc:docMk/>
            <pc:sldMk cId="1837922142" sldId="260"/>
            <ac:spMk id="3" creationId="{5AC973D6-9D14-3352-BA88-0C4ECAF0EC9B}"/>
          </ac:spMkLst>
        </pc:spChg>
      </pc:sldChg>
      <pc:sldChg chg="modSp mod modClrScheme chgLayout">
        <pc:chgData name="Kai Wang" userId="S::kwan5200@uni.sydney.edu.au::55da6d73-bbb8-419a-a7c5-b4031bb4ff53" providerId="AD" clId="Web-{1ACCDF44-8AF5-24C2-10A8-339D8E300A6A}" dt="2022-10-17T23:32:46.672" v="637"/>
        <pc:sldMkLst>
          <pc:docMk/>
          <pc:sldMk cId="3450404940" sldId="261"/>
        </pc:sldMkLst>
        <pc:spChg chg="mod ord">
          <ac:chgData name="Kai Wang" userId="S::kwan5200@uni.sydney.edu.au::55da6d73-bbb8-419a-a7c5-b4031bb4ff53" providerId="AD" clId="Web-{1ACCDF44-8AF5-24C2-10A8-339D8E300A6A}" dt="2022-10-17T23:32:46.672" v="637"/>
          <ac:spMkLst>
            <pc:docMk/>
            <pc:sldMk cId="3450404940" sldId="261"/>
            <ac:spMk id="2" creationId="{14F15741-FA70-FD86-0586-7C613CB4B529}"/>
          </ac:spMkLst>
        </pc:spChg>
      </pc:sldChg>
      <pc:sldChg chg="addSp delSp modSp mod setBg modClrScheme chgLayout">
        <pc:chgData name="Kai Wang" userId="S::kwan5200@uni.sydney.edu.au::55da6d73-bbb8-419a-a7c5-b4031bb4ff53" providerId="AD" clId="Web-{1ACCDF44-8AF5-24C2-10A8-339D8E300A6A}" dt="2022-10-18T03:51:18.958" v="1081" actId="20577"/>
        <pc:sldMkLst>
          <pc:docMk/>
          <pc:sldMk cId="1389657789" sldId="265"/>
        </pc:sldMkLst>
        <pc:spChg chg="mod ord">
          <ac:chgData name="Kai Wang" userId="S::kwan5200@uni.sydney.edu.au::55da6d73-bbb8-419a-a7c5-b4031bb4ff53" providerId="AD" clId="Web-{1ACCDF44-8AF5-24C2-10A8-339D8E300A6A}" dt="2022-10-18T03:51:18.958" v="1081" actId="20577"/>
          <ac:spMkLst>
            <pc:docMk/>
            <pc:sldMk cId="1389657789" sldId="265"/>
            <ac:spMk id="2" creationId="{39754D83-FBD2-9EB8-0DF5-8EC127C2611C}"/>
          </ac:spMkLst>
        </pc:spChg>
        <pc:spChg chg="mod ord">
          <ac:chgData name="Kai Wang" userId="S::kwan5200@uni.sydney.edu.au::55da6d73-bbb8-419a-a7c5-b4031bb4ff53" providerId="AD" clId="Web-{1ACCDF44-8AF5-24C2-10A8-339D8E300A6A}" dt="2022-10-17T23:40:54.171" v="646"/>
          <ac:spMkLst>
            <pc:docMk/>
            <pc:sldMk cId="1389657789" sldId="265"/>
            <ac:spMk id="3" creationId="{5E7D7229-025D-2FD5-A08E-3C227F0B3D29}"/>
          </ac:spMkLst>
        </pc:spChg>
        <pc:spChg chg="add del">
          <ac:chgData name="Kai Wang" userId="S::kwan5200@uni.sydney.edu.au::55da6d73-bbb8-419a-a7c5-b4031bb4ff53" providerId="AD" clId="Web-{1ACCDF44-8AF5-24C2-10A8-339D8E300A6A}" dt="2022-10-17T23:40:54.171" v="646"/>
          <ac:spMkLst>
            <pc:docMk/>
            <pc:sldMk cId="1389657789" sldId="265"/>
            <ac:spMk id="8" creationId="{5BBD3ED2-B0E6-45A2-ABD5-ECF31BC37C2E}"/>
          </ac:spMkLst>
        </pc:spChg>
        <pc:spChg chg="add del">
          <ac:chgData name="Kai Wang" userId="S::kwan5200@uni.sydney.edu.au::55da6d73-bbb8-419a-a7c5-b4031bb4ff53" providerId="AD" clId="Web-{1ACCDF44-8AF5-24C2-10A8-339D8E300A6A}" dt="2022-10-17T23:40:54.171" v="646"/>
          <ac:spMkLst>
            <pc:docMk/>
            <pc:sldMk cId="1389657789" sldId="265"/>
            <ac:spMk id="10" creationId="{F2D2D1E8-4ABF-4B6B-B39D-40B080B61E49}"/>
          </ac:spMkLst>
        </pc:spChg>
        <pc:spChg chg="add del">
          <ac:chgData name="Kai Wang" userId="S::kwan5200@uni.sydney.edu.au::55da6d73-bbb8-419a-a7c5-b4031bb4ff53" providerId="AD" clId="Web-{1ACCDF44-8AF5-24C2-10A8-339D8E300A6A}" dt="2022-10-17T23:40:54.171" v="646"/>
          <ac:spMkLst>
            <pc:docMk/>
            <pc:sldMk cId="1389657789" sldId="265"/>
            <ac:spMk id="12" creationId="{BC7AB4B5-66A5-48D1-BD88-C60A16ED971B}"/>
          </ac:spMkLst>
        </pc:spChg>
        <pc:picChg chg="add del">
          <ac:chgData name="Kai Wang" userId="S::kwan5200@uni.sydney.edu.au::55da6d73-bbb8-419a-a7c5-b4031bb4ff53" providerId="AD" clId="Web-{1ACCDF44-8AF5-24C2-10A8-339D8E300A6A}" dt="2022-10-17T23:40:54.139" v="645"/>
          <ac:picMkLst>
            <pc:docMk/>
            <pc:sldMk cId="1389657789" sldId="265"/>
            <ac:picMk id="14" creationId="{8B5ED7EB-B6C6-9035-D237-311710276A2F}"/>
          </ac:picMkLst>
        </pc:picChg>
        <pc:picChg chg="add">
          <ac:chgData name="Kai Wang" userId="S::kwan5200@uni.sydney.edu.au::55da6d73-bbb8-419a-a7c5-b4031bb4ff53" providerId="AD" clId="Web-{1ACCDF44-8AF5-24C2-10A8-339D8E300A6A}" dt="2022-10-17T23:40:54.171" v="646"/>
          <ac:picMkLst>
            <pc:docMk/>
            <pc:sldMk cId="1389657789" sldId="265"/>
            <ac:picMk id="16" creationId="{13B9533B-613A-E675-4D18-972BA58260AA}"/>
          </ac:picMkLst>
        </pc:picChg>
      </pc:sldChg>
      <pc:sldChg chg="addSp modSp mod setBg modClrScheme chgLayout">
        <pc:chgData name="Kai Wang" userId="S::kwan5200@uni.sydney.edu.au::55da6d73-bbb8-419a-a7c5-b4031bb4ff53" providerId="AD" clId="Web-{1ACCDF44-8AF5-24C2-10A8-339D8E300A6A}" dt="2022-10-18T03:49:46.175" v="1054" actId="20577"/>
        <pc:sldMkLst>
          <pc:docMk/>
          <pc:sldMk cId="3271648987" sldId="266"/>
        </pc:sldMkLst>
        <pc:spChg chg="mod ord">
          <ac:chgData name="Kai Wang" userId="S::kwan5200@uni.sydney.edu.au::55da6d73-bbb8-419a-a7c5-b4031bb4ff53" providerId="AD" clId="Web-{1ACCDF44-8AF5-24C2-10A8-339D8E300A6A}" dt="2022-10-17T23:39:04.949" v="642"/>
          <ac:spMkLst>
            <pc:docMk/>
            <pc:sldMk cId="3271648987" sldId="266"/>
            <ac:spMk id="2" creationId="{D19E4897-EC61-0E29-AC1A-23F0A0AC272D}"/>
          </ac:spMkLst>
        </pc:spChg>
        <pc:spChg chg="mod ord">
          <ac:chgData name="Kai Wang" userId="S::kwan5200@uni.sydney.edu.au::55da6d73-bbb8-419a-a7c5-b4031bb4ff53" providerId="AD" clId="Web-{1ACCDF44-8AF5-24C2-10A8-339D8E300A6A}" dt="2022-10-18T03:49:46.175" v="1054" actId="20577"/>
          <ac:spMkLst>
            <pc:docMk/>
            <pc:sldMk cId="3271648987" sldId="266"/>
            <ac:spMk id="3" creationId="{0C7C6EF0-0C2C-0B13-483E-B5701A9EACB4}"/>
          </ac:spMkLst>
        </pc:spChg>
        <pc:spChg chg="add">
          <ac:chgData name="Kai Wang" userId="S::kwan5200@uni.sydney.edu.au::55da6d73-bbb8-419a-a7c5-b4031bb4ff53" providerId="AD" clId="Web-{1ACCDF44-8AF5-24C2-10A8-339D8E300A6A}" dt="2022-10-17T23:39:04.949" v="642"/>
          <ac:spMkLst>
            <pc:docMk/>
            <pc:sldMk cId="3271648987" sldId="266"/>
            <ac:spMk id="8" creationId="{5BBD3ED2-B0E6-45A2-ABD5-ECF31BC37C2E}"/>
          </ac:spMkLst>
        </pc:spChg>
        <pc:spChg chg="add">
          <ac:chgData name="Kai Wang" userId="S::kwan5200@uni.sydney.edu.au::55da6d73-bbb8-419a-a7c5-b4031bb4ff53" providerId="AD" clId="Web-{1ACCDF44-8AF5-24C2-10A8-339D8E300A6A}" dt="2022-10-17T23:39:04.949" v="642"/>
          <ac:spMkLst>
            <pc:docMk/>
            <pc:sldMk cId="3271648987" sldId="266"/>
            <ac:spMk id="10" creationId="{F2D2D1E8-4ABF-4B6B-B39D-40B080B61E49}"/>
          </ac:spMkLst>
        </pc:spChg>
        <pc:spChg chg="add">
          <ac:chgData name="Kai Wang" userId="S::kwan5200@uni.sydney.edu.au::55da6d73-bbb8-419a-a7c5-b4031bb4ff53" providerId="AD" clId="Web-{1ACCDF44-8AF5-24C2-10A8-339D8E300A6A}" dt="2022-10-17T23:39:04.949" v="642"/>
          <ac:spMkLst>
            <pc:docMk/>
            <pc:sldMk cId="3271648987" sldId="266"/>
            <ac:spMk id="12" creationId="{BC7AB4B5-66A5-48D1-BD88-C60A16ED971B}"/>
          </ac:spMkLst>
        </pc:spChg>
      </pc:sldChg>
      <pc:sldChg chg="modSp mod modClrScheme chgLayout">
        <pc:chgData name="Kai Wang" userId="S::kwan5200@uni.sydney.edu.au::55da6d73-bbb8-419a-a7c5-b4031bb4ff53" providerId="AD" clId="Web-{1ACCDF44-8AF5-24C2-10A8-339D8E300A6A}" dt="2022-10-18T03:57:16.918" v="1222" actId="20577"/>
        <pc:sldMkLst>
          <pc:docMk/>
          <pc:sldMk cId="3687350921" sldId="268"/>
        </pc:sldMkLst>
        <pc:spChg chg="mod ord">
          <ac:chgData name="Kai Wang" userId="S::kwan5200@uni.sydney.edu.au::55da6d73-bbb8-419a-a7c5-b4031bb4ff53" providerId="AD" clId="Web-{1ACCDF44-8AF5-24C2-10A8-339D8E300A6A}" dt="2022-10-18T03:57:16.918" v="1222" actId="20577"/>
          <ac:spMkLst>
            <pc:docMk/>
            <pc:sldMk cId="3687350921" sldId="268"/>
            <ac:spMk id="2" creationId="{7754104F-8E6D-4489-374C-7A9DAE117FF6}"/>
          </ac:spMkLst>
        </pc:spChg>
        <pc:spChg chg="mod ord">
          <ac:chgData name="Kai Wang" userId="S::kwan5200@uni.sydney.edu.au::55da6d73-bbb8-419a-a7c5-b4031bb4ff53" providerId="AD" clId="Web-{1ACCDF44-8AF5-24C2-10A8-339D8E300A6A}" dt="2022-10-17T23:32:46.672" v="637"/>
          <ac:spMkLst>
            <pc:docMk/>
            <pc:sldMk cId="3687350921" sldId="268"/>
            <ac:spMk id="5" creationId="{8738A678-8E56-99FF-F908-B4F67FEA1662}"/>
          </ac:spMkLst>
        </pc:spChg>
      </pc:sldChg>
      <pc:sldChg chg="modSp mod modClrScheme chgLayout">
        <pc:chgData name="Kai Wang" userId="S::kwan5200@uni.sydney.edu.au::55da6d73-bbb8-419a-a7c5-b4031bb4ff53" providerId="AD" clId="Web-{1ACCDF44-8AF5-24C2-10A8-339D8E300A6A}" dt="2022-10-18T03:57:27.122" v="1223" actId="20577"/>
        <pc:sldMkLst>
          <pc:docMk/>
          <pc:sldMk cId="2070410187" sldId="269"/>
        </pc:sldMkLst>
        <pc:spChg chg="mod ord">
          <ac:chgData name="Kai Wang" userId="S::kwan5200@uni.sydney.edu.au::55da6d73-bbb8-419a-a7c5-b4031bb4ff53" providerId="AD" clId="Web-{1ACCDF44-8AF5-24C2-10A8-339D8E300A6A}" dt="2022-10-18T03:57:27.122" v="1223" actId="20577"/>
          <ac:spMkLst>
            <pc:docMk/>
            <pc:sldMk cId="2070410187" sldId="269"/>
            <ac:spMk id="2" creationId="{90CEC713-6733-6AC7-1909-32FBD13AFE79}"/>
          </ac:spMkLst>
        </pc:spChg>
        <pc:spChg chg="mod ord">
          <ac:chgData name="Kai Wang" userId="S::kwan5200@uni.sydney.edu.au::55da6d73-bbb8-419a-a7c5-b4031bb4ff53" providerId="AD" clId="Web-{1ACCDF44-8AF5-24C2-10A8-339D8E300A6A}" dt="2022-10-17T23:32:46.672" v="637"/>
          <ac:spMkLst>
            <pc:docMk/>
            <pc:sldMk cId="2070410187" sldId="269"/>
            <ac:spMk id="5" creationId="{69AAC112-520C-64AD-04CF-2FFFFB735F15}"/>
          </ac:spMkLst>
        </pc:spChg>
      </pc:sldChg>
      <pc:sldChg chg="modSp mod modClrScheme chgLayout">
        <pc:chgData name="Kai Wang" userId="S::kwan5200@uni.sydney.edu.au::55da6d73-bbb8-419a-a7c5-b4031bb4ff53" providerId="AD" clId="Web-{1ACCDF44-8AF5-24C2-10A8-339D8E300A6A}" dt="2022-10-17T23:32:46.672" v="637"/>
        <pc:sldMkLst>
          <pc:docMk/>
          <pc:sldMk cId="257040622" sldId="270"/>
        </pc:sldMkLst>
        <pc:spChg chg="mod ord">
          <ac:chgData name="Kai Wang" userId="S::kwan5200@uni.sydney.edu.au::55da6d73-bbb8-419a-a7c5-b4031bb4ff53" providerId="AD" clId="Web-{1ACCDF44-8AF5-24C2-10A8-339D8E300A6A}" dt="2022-10-17T23:32:46.672" v="637"/>
          <ac:spMkLst>
            <pc:docMk/>
            <pc:sldMk cId="257040622" sldId="270"/>
            <ac:spMk id="2" creationId="{456601DE-5FD0-C10F-D473-5722C7CF3F1D}"/>
          </ac:spMkLst>
        </pc:spChg>
        <pc:spChg chg="mod ord">
          <ac:chgData name="Kai Wang" userId="S::kwan5200@uni.sydney.edu.au::55da6d73-bbb8-419a-a7c5-b4031bb4ff53" providerId="AD" clId="Web-{1ACCDF44-8AF5-24C2-10A8-339D8E300A6A}" dt="2022-10-17T23:32:46.672" v="637"/>
          <ac:spMkLst>
            <pc:docMk/>
            <pc:sldMk cId="257040622" sldId="270"/>
            <ac:spMk id="5" creationId="{F159D844-42AD-200E-5DC7-753A7CE3F2D4}"/>
          </ac:spMkLst>
        </pc:spChg>
      </pc:sldChg>
      <pc:sldChg chg="addSp modSp mod modClrScheme chgLayout">
        <pc:chgData name="Kai Wang" userId="S::kwan5200@uni.sydney.edu.au::55da6d73-bbb8-419a-a7c5-b4031bb4ff53" providerId="AD" clId="Web-{1ACCDF44-8AF5-24C2-10A8-339D8E300A6A}" dt="2022-10-18T03:58:10.294" v="1228"/>
        <pc:sldMkLst>
          <pc:docMk/>
          <pc:sldMk cId="2969856771" sldId="271"/>
        </pc:sldMkLst>
        <pc:spChg chg="mod ord">
          <ac:chgData name="Kai Wang" userId="S::kwan5200@uni.sydney.edu.au::55da6d73-bbb8-419a-a7c5-b4031bb4ff53" providerId="AD" clId="Web-{1ACCDF44-8AF5-24C2-10A8-339D8E300A6A}" dt="2022-10-17T23:32:46.672" v="637"/>
          <ac:spMkLst>
            <pc:docMk/>
            <pc:sldMk cId="2969856771" sldId="271"/>
            <ac:spMk id="2" creationId="{7321B465-2061-1F1C-1EE7-2867254257A8}"/>
          </ac:spMkLst>
        </pc:spChg>
        <pc:spChg chg="mod ord">
          <ac:chgData name="Kai Wang" userId="S::kwan5200@uni.sydney.edu.au::55da6d73-bbb8-419a-a7c5-b4031bb4ff53" providerId="AD" clId="Web-{1ACCDF44-8AF5-24C2-10A8-339D8E300A6A}" dt="2022-10-17T23:32:46.672" v="637"/>
          <ac:spMkLst>
            <pc:docMk/>
            <pc:sldMk cId="2969856771" sldId="271"/>
            <ac:spMk id="3" creationId="{026CD12D-639A-330B-2E0D-BA3210435F46}"/>
          </ac:spMkLst>
        </pc:spChg>
        <pc:spChg chg="add">
          <ac:chgData name="Kai Wang" userId="S::kwan5200@uni.sydney.edu.au::55da6d73-bbb8-419a-a7c5-b4031bb4ff53" providerId="AD" clId="Web-{1ACCDF44-8AF5-24C2-10A8-339D8E300A6A}" dt="2022-10-18T03:58:10.294" v="1228"/>
          <ac:spMkLst>
            <pc:docMk/>
            <pc:sldMk cId="2969856771" sldId="271"/>
            <ac:spMk id="5" creationId="{57BCD9CE-C13F-5316-7738-55D877706D19}"/>
          </ac:spMkLst>
        </pc:spChg>
      </pc:sldChg>
      <pc:sldChg chg="addSp delSp modSp mod ord modClrScheme chgLayout">
        <pc:chgData name="Kai Wang" userId="S::kwan5200@uni.sydney.edu.au::55da6d73-bbb8-419a-a7c5-b4031bb4ff53" providerId="AD" clId="Web-{1ACCDF44-8AF5-24C2-10A8-339D8E300A6A}" dt="2022-10-18T03:45:52.811" v="997"/>
        <pc:sldMkLst>
          <pc:docMk/>
          <pc:sldMk cId="2337988218" sldId="272"/>
        </pc:sldMkLst>
        <pc:spChg chg="mod ord">
          <ac:chgData name="Kai Wang" userId="S::kwan5200@uni.sydney.edu.au::55da6d73-bbb8-419a-a7c5-b4031bb4ff53" providerId="AD" clId="Web-{1ACCDF44-8AF5-24C2-10A8-339D8E300A6A}" dt="2022-10-17T23:32:46.672" v="637"/>
          <ac:spMkLst>
            <pc:docMk/>
            <pc:sldMk cId="2337988218" sldId="272"/>
            <ac:spMk id="2" creationId="{0C441210-5FA0-EA35-F8A6-A7745AA420B2}"/>
          </ac:spMkLst>
        </pc:spChg>
        <pc:spChg chg="del mod ord">
          <ac:chgData name="Kai Wang" userId="S::kwan5200@uni.sydney.edu.au::55da6d73-bbb8-419a-a7c5-b4031bb4ff53" providerId="AD" clId="Web-{1ACCDF44-8AF5-24C2-10A8-339D8E300A6A}" dt="2022-10-17T23:50:45.735" v="766"/>
          <ac:spMkLst>
            <pc:docMk/>
            <pc:sldMk cId="2337988218" sldId="272"/>
            <ac:spMk id="3" creationId="{C0B8B58C-C61F-CBC4-B969-085BFD723E1F}"/>
          </ac:spMkLst>
        </pc:spChg>
        <pc:graphicFrameChg chg="add modGraphic">
          <ac:chgData name="Kai Wang" userId="S::kwan5200@uni.sydney.edu.au::55da6d73-bbb8-419a-a7c5-b4031bb4ff53" providerId="AD" clId="Web-{1ACCDF44-8AF5-24C2-10A8-339D8E300A6A}" dt="2022-10-17T23:52:34.050" v="771" actId="20577"/>
          <ac:graphicFrameMkLst>
            <pc:docMk/>
            <pc:sldMk cId="2337988218" sldId="272"/>
            <ac:graphicFrameMk id="5" creationId="{D4FB9CDB-4A3D-0016-0166-F61ABAF422DD}"/>
          </ac:graphicFrameMkLst>
        </pc:graphicFrameChg>
      </pc:sldChg>
      <pc:sldChg chg="modSp mod modClrScheme chgLayout">
        <pc:chgData name="Kai Wang" userId="S::kwan5200@uni.sydney.edu.au::55da6d73-bbb8-419a-a7c5-b4031bb4ff53" providerId="AD" clId="Web-{1ACCDF44-8AF5-24C2-10A8-339D8E300A6A}" dt="2022-10-17T23:32:46.672" v="637"/>
        <pc:sldMkLst>
          <pc:docMk/>
          <pc:sldMk cId="3554691193" sldId="273"/>
        </pc:sldMkLst>
        <pc:spChg chg="mod ord">
          <ac:chgData name="Kai Wang" userId="S::kwan5200@uni.sydney.edu.au::55da6d73-bbb8-419a-a7c5-b4031bb4ff53" providerId="AD" clId="Web-{1ACCDF44-8AF5-24C2-10A8-339D8E300A6A}" dt="2022-10-17T23:32:46.672" v="637"/>
          <ac:spMkLst>
            <pc:docMk/>
            <pc:sldMk cId="3554691193" sldId="273"/>
            <ac:spMk id="2" creationId="{626A14AD-4FE9-DD5B-0768-5DFBAC09987D}"/>
          </ac:spMkLst>
        </pc:spChg>
        <pc:spChg chg="mod ord">
          <ac:chgData name="Kai Wang" userId="S::kwan5200@uni.sydney.edu.au::55da6d73-bbb8-419a-a7c5-b4031bb4ff53" providerId="AD" clId="Web-{1ACCDF44-8AF5-24C2-10A8-339D8E300A6A}" dt="2022-10-17T23:32:46.672" v="637"/>
          <ac:spMkLst>
            <pc:docMk/>
            <pc:sldMk cId="3554691193" sldId="273"/>
            <ac:spMk id="3" creationId="{E6F9C30B-915C-231D-0487-124A6D8B0601}"/>
          </ac:spMkLst>
        </pc:spChg>
      </pc:sldChg>
      <pc:sldChg chg="modSp mod modClrScheme chgLayout">
        <pc:chgData name="Kai Wang" userId="S::kwan5200@uni.sydney.edu.au::55da6d73-bbb8-419a-a7c5-b4031bb4ff53" providerId="AD" clId="Web-{1ACCDF44-8AF5-24C2-10A8-339D8E300A6A}" dt="2022-10-17T23:32:46.672" v="637"/>
        <pc:sldMkLst>
          <pc:docMk/>
          <pc:sldMk cId="3271963913" sldId="274"/>
        </pc:sldMkLst>
        <pc:spChg chg="mod ord">
          <ac:chgData name="Kai Wang" userId="S::kwan5200@uni.sydney.edu.au::55da6d73-bbb8-419a-a7c5-b4031bb4ff53" providerId="AD" clId="Web-{1ACCDF44-8AF5-24C2-10A8-339D8E300A6A}" dt="2022-10-17T23:32:46.672" v="637"/>
          <ac:spMkLst>
            <pc:docMk/>
            <pc:sldMk cId="3271963913" sldId="274"/>
            <ac:spMk id="2" creationId="{0B171897-CFB0-5328-E6D5-3A485D42FA7C}"/>
          </ac:spMkLst>
        </pc:spChg>
        <pc:spChg chg="mod ord">
          <ac:chgData name="Kai Wang" userId="S::kwan5200@uni.sydney.edu.au::55da6d73-bbb8-419a-a7c5-b4031bb4ff53" providerId="AD" clId="Web-{1ACCDF44-8AF5-24C2-10A8-339D8E300A6A}" dt="2022-10-17T23:32:46.672" v="637"/>
          <ac:spMkLst>
            <pc:docMk/>
            <pc:sldMk cId="3271963913" sldId="274"/>
            <ac:spMk id="3" creationId="{29348513-3D7E-114F-BF92-48DF7377E195}"/>
          </ac:spMkLst>
        </pc:spChg>
      </pc:sldChg>
      <pc:sldChg chg="modSp mod modClrScheme chgLayout">
        <pc:chgData name="Kai Wang" userId="S::kwan5200@uni.sydney.edu.au::55da6d73-bbb8-419a-a7c5-b4031bb4ff53" providerId="AD" clId="Web-{1ACCDF44-8AF5-24C2-10A8-339D8E300A6A}" dt="2022-10-17T23:32:46.672" v="637"/>
        <pc:sldMkLst>
          <pc:docMk/>
          <pc:sldMk cId="1010926884" sldId="275"/>
        </pc:sldMkLst>
        <pc:spChg chg="mod ord">
          <ac:chgData name="Kai Wang" userId="S::kwan5200@uni.sydney.edu.au::55da6d73-bbb8-419a-a7c5-b4031bb4ff53" providerId="AD" clId="Web-{1ACCDF44-8AF5-24C2-10A8-339D8E300A6A}" dt="2022-10-17T23:32:46.672" v="637"/>
          <ac:spMkLst>
            <pc:docMk/>
            <pc:sldMk cId="1010926884" sldId="275"/>
            <ac:spMk id="2" creationId="{2A2428FC-AB99-D514-393F-DC7B3E2A014B}"/>
          </ac:spMkLst>
        </pc:spChg>
        <pc:spChg chg="mod ord">
          <ac:chgData name="Kai Wang" userId="S::kwan5200@uni.sydney.edu.au::55da6d73-bbb8-419a-a7c5-b4031bb4ff53" providerId="AD" clId="Web-{1ACCDF44-8AF5-24C2-10A8-339D8E300A6A}" dt="2022-10-17T23:32:46.672" v="637"/>
          <ac:spMkLst>
            <pc:docMk/>
            <pc:sldMk cId="1010926884" sldId="275"/>
            <ac:spMk id="3" creationId="{D72FDFCA-1645-9340-977D-92C574B187D7}"/>
          </ac:spMkLst>
        </pc:spChg>
      </pc:sldChg>
      <pc:sldChg chg="modSp mod modClrScheme chgLayout">
        <pc:chgData name="Kai Wang" userId="S::kwan5200@uni.sydney.edu.au::55da6d73-bbb8-419a-a7c5-b4031bb4ff53" providerId="AD" clId="Web-{1ACCDF44-8AF5-24C2-10A8-339D8E300A6A}" dt="2022-10-17T23:32:46.672" v="637"/>
        <pc:sldMkLst>
          <pc:docMk/>
          <pc:sldMk cId="3022607237" sldId="276"/>
        </pc:sldMkLst>
        <pc:spChg chg="mod ord">
          <ac:chgData name="Kai Wang" userId="S::kwan5200@uni.sydney.edu.au::55da6d73-bbb8-419a-a7c5-b4031bb4ff53" providerId="AD" clId="Web-{1ACCDF44-8AF5-24C2-10A8-339D8E300A6A}" dt="2022-10-17T23:32:46.672" v="637"/>
          <ac:spMkLst>
            <pc:docMk/>
            <pc:sldMk cId="3022607237" sldId="276"/>
            <ac:spMk id="3" creationId="{240A4FA6-9E89-2C9A-5D11-F3A7D9F6EA59}"/>
          </ac:spMkLst>
        </pc:spChg>
        <pc:spChg chg="mod ord">
          <ac:chgData name="Kai Wang" userId="S::kwan5200@uni.sydney.edu.au::55da6d73-bbb8-419a-a7c5-b4031bb4ff53" providerId="AD" clId="Web-{1ACCDF44-8AF5-24C2-10A8-339D8E300A6A}" dt="2022-10-17T23:32:46.672" v="637"/>
          <ac:spMkLst>
            <pc:docMk/>
            <pc:sldMk cId="3022607237" sldId="276"/>
            <ac:spMk id="7" creationId="{5FE07FE3-FA6B-6E7A-905B-D44AB61D7E2C}"/>
          </ac:spMkLst>
        </pc:spChg>
      </pc:sldChg>
      <pc:sldChg chg="modSp mod modClrScheme chgLayout">
        <pc:chgData name="Kai Wang" userId="S::kwan5200@uni.sydney.edu.au::55da6d73-bbb8-419a-a7c5-b4031bb4ff53" providerId="AD" clId="Web-{1ACCDF44-8AF5-24C2-10A8-339D8E300A6A}" dt="2022-10-18T03:57:47.060" v="1227" actId="20577"/>
        <pc:sldMkLst>
          <pc:docMk/>
          <pc:sldMk cId="1875978292" sldId="277"/>
        </pc:sldMkLst>
        <pc:spChg chg="mod ord">
          <ac:chgData name="Kai Wang" userId="S::kwan5200@uni.sydney.edu.au::55da6d73-bbb8-419a-a7c5-b4031bb4ff53" providerId="AD" clId="Web-{1ACCDF44-8AF5-24C2-10A8-339D8E300A6A}" dt="2022-10-18T03:57:47.060" v="1227" actId="20577"/>
          <ac:spMkLst>
            <pc:docMk/>
            <pc:sldMk cId="1875978292" sldId="277"/>
            <ac:spMk id="4" creationId="{AD7BC3C6-C2C2-4A03-C453-F5392ECEAA8E}"/>
          </ac:spMkLst>
        </pc:spChg>
      </pc:sldChg>
      <pc:sldChg chg="addSp modSp mod modClrScheme chgLayout">
        <pc:chgData name="Kai Wang" userId="S::kwan5200@uni.sydney.edu.au::55da6d73-bbb8-419a-a7c5-b4031bb4ff53" providerId="AD" clId="Web-{1ACCDF44-8AF5-24C2-10A8-339D8E300A6A}" dt="2022-10-18T03:56:17.105" v="1221" actId="20577"/>
        <pc:sldMkLst>
          <pc:docMk/>
          <pc:sldMk cId="1244346512" sldId="279"/>
        </pc:sldMkLst>
        <pc:spChg chg="mod ord">
          <ac:chgData name="Kai Wang" userId="S::kwan5200@uni.sydney.edu.au::55da6d73-bbb8-419a-a7c5-b4031bb4ff53" providerId="AD" clId="Web-{1ACCDF44-8AF5-24C2-10A8-339D8E300A6A}" dt="2022-10-18T03:56:17.105" v="1221" actId="20577"/>
          <ac:spMkLst>
            <pc:docMk/>
            <pc:sldMk cId="1244346512" sldId="279"/>
            <ac:spMk id="2" creationId="{204A4E83-F683-3C7B-E47F-072A1FB2F2B0}"/>
          </ac:spMkLst>
        </pc:spChg>
        <pc:spChg chg="mod ord">
          <ac:chgData name="Kai Wang" userId="S::kwan5200@uni.sydney.edu.au::55da6d73-bbb8-419a-a7c5-b4031bb4ff53" providerId="AD" clId="Web-{1ACCDF44-8AF5-24C2-10A8-339D8E300A6A}" dt="2022-10-18T03:54:57.165" v="1170" actId="14100"/>
          <ac:spMkLst>
            <pc:docMk/>
            <pc:sldMk cId="1244346512" sldId="279"/>
            <ac:spMk id="3" creationId="{E5A4A098-85DB-B0C0-4B64-4721490F3B66}"/>
          </ac:spMkLst>
        </pc:spChg>
        <pc:spChg chg="add mod">
          <ac:chgData name="Kai Wang" userId="S::kwan5200@uni.sydney.edu.au::55da6d73-bbb8-419a-a7c5-b4031bb4ff53" providerId="AD" clId="Web-{1ACCDF44-8AF5-24C2-10A8-339D8E300A6A}" dt="2022-10-18T03:56:06.136" v="1218" actId="20577"/>
          <ac:spMkLst>
            <pc:docMk/>
            <pc:sldMk cId="1244346512" sldId="279"/>
            <ac:spMk id="5" creationId="{D9135A61-2FEA-FD9D-6C5D-5E5A2F1EE698}"/>
          </ac:spMkLst>
        </pc:spChg>
        <pc:spChg chg="add mod">
          <ac:chgData name="Kai Wang" userId="S::kwan5200@uni.sydney.edu.au::55da6d73-bbb8-419a-a7c5-b4031bb4ff53" providerId="AD" clId="Web-{1ACCDF44-8AF5-24C2-10A8-339D8E300A6A}" dt="2022-10-18T03:56:00.229" v="1215" actId="20577"/>
          <ac:spMkLst>
            <pc:docMk/>
            <pc:sldMk cId="1244346512" sldId="279"/>
            <ac:spMk id="7" creationId="{F1C93411-C110-A490-E1A7-DAA05CF1820A}"/>
          </ac:spMkLst>
        </pc:spChg>
      </pc:sldChg>
      <pc:sldChg chg="modSp del mod modClrScheme chgLayout">
        <pc:chgData name="Kai Wang" userId="S::kwan5200@uni.sydney.edu.au::55da6d73-bbb8-419a-a7c5-b4031bb4ff53" providerId="AD" clId="Web-{1ACCDF44-8AF5-24C2-10A8-339D8E300A6A}" dt="2022-10-18T03:53:48.711" v="1151"/>
        <pc:sldMkLst>
          <pc:docMk/>
          <pc:sldMk cId="3177491321" sldId="280"/>
        </pc:sldMkLst>
        <pc:spChg chg="mod ord">
          <ac:chgData name="Kai Wang" userId="S::kwan5200@uni.sydney.edu.au::55da6d73-bbb8-419a-a7c5-b4031bb4ff53" providerId="AD" clId="Web-{1ACCDF44-8AF5-24C2-10A8-339D8E300A6A}" dt="2022-10-17T23:32:46.672" v="637"/>
          <ac:spMkLst>
            <pc:docMk/>
            <pc:sldMk cId="3177491321" sldId="280"/>
            <ac:spMk id="3" creationId="{34B22A62-C7A7-0266-7978-B7ECE25D7F23}"/>
          </ac:spMkLst>
        </pc:spChg>
        <pc:spChg chg="mod ord">
          <ac:chgData name="Kai Wang" userId="S::kwan5200@uni.sydney.edu.au::55da6d73-bbb8-419a-a7c5-b4031bb4ff53" providerId="AD" clId="Web-{1ACCDF44-8AF5-24C2-10A8-339D8E300A6A}" dt="2022-10-17T23:32:46.672" v="637"/>
          <ac:spMkLst>
            <pc:docMk/>
            <pc:sldMk cId="3177491321" sldId="280"/>
            <ac:spMk id="4" creationId="{3E47D3C6-AD17-D335-7218-38C094DAE862}"/>
          </ac:spMkLst>
        </pc:spChg>
      </pc:sldChg>
      <pc:sldChg chg="modSp del mod modClrScheme chgLayout">
        <pc:chgData name="Kai Wang" userId="S::kwan5200@uni.sydney.edu.au::55da6d73-bbb8-419a-a7c5-b4031bb4ff53" providerId="AD" clId="Web-{1ACCDF44-8AF5-24C2-10A8-339D8E300A6A}" dt="2022-10-18T03:53:50.336" v="1152"/>
        <pc:sldMkLst>
          <pc:docMk/>
          <pc:sldMk cId="1936427809" sldId="281"/>
        </pc:sldMkLst>
        <pc:spChg chg="mod ord">
          <ac:chgData name="Kai Wang" userId="S::kwan5200@uni.sydney.edu.au::55da6d73-bbb8-419a-a7c5-b4031bb4ff53" providerId="AD" clId="Web-{1ACCDF44-8AF5-24C2-10A8-339D8E300A6A}" dt="2022-10-17T23:32:46.672" v="637"/>
          <ac:spMkLst>
            <pc:docMk/>
            <pc:sldMk cId="1936427809" sldId="281"/>
            <ac:spMk id="2" creationId="{EC80C1E0-EDD5-7639-5B41-AD5CA1FAD000}"/>
          </ac:spMkLst>
        </pc:spChg>
        <pc:spChg chg="mod ord">
          <ac:chgData name="Kai Wang" userId="S::kwan5200@uni.sydney.edu.au::55da6d73-bbb8-419a-a7c5-b4031bb4ff53" providerId="AD" clId="Web-{1ACCDF44-8AF5-24C2-10A8-339D8E300A6A}" dt="2022-10-17T23:32:46.672" v="637"/>
          <ac:spMkLst>
            <pc:docMk/>
            <pc:sldMk cId="1936427809" sldId="281"/>
            <ac:spMk id="3" creationId="{EE6CB47B-930D-496D-D968-8F2556FE1AFD}"/>
          </ac:spMkLst>
        </pc:spChg>
      </pc:sldChg>
      <pc:sldChg chg="addSp delSp modSp mod setBg modClrScheme chgLayout">
        <pc:chgData name="Kai Wang" userId="S::kwan5200@uni.sydney.edu.au::55da6d73-bbb8-419a-a7c5-b4031bb4ff53" providerId="AD" clId="Web-{1ACCDF44-8AF5-24C2-10A8-339D8E300A6A}" dt="2022-10-18T04:00:58.438" v="1244" actId="20577"/>
        <pc:sldMkLst>
          <pc:docMk/>
          <pc:sldMk cId="3959894862" sldId="282"/>
        </pc:sldMkLst>
        <pc:spChg chg="mod ord">
          <ac:chgData name="Kai Wang" userId="S::kwan5200@uni.sydney.edu.au::55da6d73-bbb8-419a-a7c5-b4031bb4ff53" providerId="AD" clId="Web-{1ACCDF44-8AF5-24C2-10A8-339D8E300A6A}" dt="2022-10-18T04:00:58.438" v="1244" actId="20577"/>
          <ac:spMkLst>
            <pc:docMk/>
            <pc:sldMk cId="3959894862" sldId="282"/>
            <ac:spMk id="2" creationId="{18139A86-76F1-B95F-46A1-09B6307C5F1C}"/>
          </ac:spMkLst>
        </pc:spChg>
        <pc:spChg chg="del mod">
          <ac:chgData name="Kai Wang" userId="S::kwan5200@uni.sydney.edu.au::55da6d73-bbb8-419a-a7c5-b4031bb4ff53" providerId="AD" clId="Web-{1ACCDF44-8AF5-24C2-10A8-339D8E300A6A}" dt="2022-10-17T23:27:24.616" v="559"/>
          <ac:spMkLst>
            <pc:docMk/>
            <pc:sldMk cId="3959894862" sldId="282"/>
            <ac:spMk id="3" creationId="{1DF08CC7-FCB7-FBDA-F298-CA7CBC41342B}"/>
          </ac:spMkLst>
        </pc:spChg>
        <pc:spChg chg="add del">
          <ac:chgData name="Kai Wang" userId="S::kwan5200@uni.sydney.edu.au::55da6d73-bbb8-419a-a7c5-b4031bb4ff53" providerId="AD" clId="Web-{1ACCDF44-8AF5-24C2-10A8-339D8E300A6A}" dt="2022-10-17T23:28:59.103" v="604"/>
          <ac:spMkLst>
            <pc:docMk/>
            <pc:sldMk cId="3959894862" sldId="282"/>
            <ac:spMk id="6" creationId="{2937621F-3E53-4946-844E-C51246BFA1FF}"/>
          </ac:spMkLst>
        </pc:spChg>
        <pc:spChg chg="add del">
          <ac:chgData name="Kai Wang" userId="S::kwan5200@uni.sydney.edu.au::55da6d73-bbb8-419a-a7c5-b4031bb4ff53" providerId="AD" clId="Web-{1ACCDF44-8AF5-24C2-10A8-339D8E300A6A}" dt="2022-10-17T23:28:59.103" v="604"/>
          <ac:spMkLst>
            <pc:docMk/>
            <pc:sldMk cId="3959894862" sldId="282"/>
            <ac:spMk id="8" creationId="{69DBA25F-9778-4AAE-BA46-C1D8CB68E710}"/>
          </ac:spMkLst>
        </pc:spChg>
        <pc:spChg chg="add del">
          <ac:chgData name="Kai Wang" userId="S::kwan5200@uni.sydney.edu.au::55da6d73-bbb8-419a-a7c5-b4031bb4ff53" providerId="AD" clId="Web-{1ACCDF44-8AF5-24C2-10A8-339D8E300A6A}" dt="2022-10-18T03:13:53.397" v="779"/>
          <ac:spMkLst>
            <pc:docMk/>
            <pc:sldMk cId="3959894862" sldId="282"/>
            <ac:spMk id="12" creationId="{2937621F-3E53-4946-844E-C51246BFA1FF}"/>
          </ac:spMkLst>
        </pc:spChg>
        <pc:spChg chg="add del">
          <ac:chgData name="Kai Wang" userId="S::kwan5200@uni.sydney.edu.au::55da6d73-bbb8-419a-a7c5-b4031bb4ff53" providerId="AD" clId="Web-{1ACCDF44-8AF5-24C2-10A8-339D8E300A6A}" dt="2022-10-17T23:28:42.180" v="599"/>
          <ac:spMkLst>
            <pc:docMk/>
            <pc:sldMk cId="3959894862" sldId="282"/>
            <ac:spMk id="15" creationId="{347942C5-DF08-46ED-8ECD-B79DC126652F}"/>
          </ac:spMkLst>
        </pc:spChg>
        <pc:spChg chg="add del">
          <ac:chgData name="Kai Wang" userId="S::kwan5200@uni.sydney.edu.au::55da6d73-bbb8-419a-a7c5-b4031bb4ff53" providerId="AD" clId="Web-{1ACCDF44-8AF5-24C2-10A8-339D8E300A6A}" dt="2022-10-18T03:13:53.397" v="779"/>
          <ac:spMkLst>
            <pc:docMk/>
            <pc:sldMk cId="3959894862" sldId="282"/>
            <ac:spMk id="16" creationId="{69DBA25F-9778-4AAE-BA46-C1D8CB68E710}"/>
          </ac:spMkLst>
        </pc:spChg>
        <pc:spChg chg="add del">
          <ac:chgData name="Kai Wang" userId="S::kwan5200@uni.sydney.edu.au::55da6d73-bbb8-419a-a7c5-b4031bb4ff53" providerId="AD" clId="Web-{1ACCDF44-8AF5-24C2-10A8-339D8E300A6A}" dt="2022-10-17T23:28:42.180" v="599"/>
          <ac:spMkLst>
            <pc:docMk/>
            <pc:sldMk cId="3959894862" sldId="282"/>
            <ac:spMk id="17" creationId="{FFE5666F-85EC-4CA8-8999-EAA6ED7624A9}"/>
          </ac:spMkLst>
        </pc:spChg>
        <pc:spChg chg="add del">
          <ac:chgData name="Kai Wang" userId="S::kwan5200@uni.sydney.edu.au::55da6d73-bbb8-419a-a7c5-b4031bb4ff53" providerId="AD" clId="Web-{1ACCDF44-8AF5-24C2-10A8-339D8E300A6A}" dt="2022-10-18T03:13:58.631" v="781"/>
          <ac:spMkLst>
            <pc:docMk/>
            <pc:sldMk cId="3959894862" sldId="282"/>
            <ac:spMk id="18" creationId="{347942C5-DF08-46ED-8ECD-B79DC126652F}"/>
          </ac:spMkLst>
        </pc:spChg>
        <pc:spChg chg="add del">
          <ac:chgData name="Kai Wang" userId="S::kwan5200@uni.sydney.edu.au::55da6d73-bbb8-419a-a7c5-b4031bb4ff53" providerId="AD" clId="Web-{1ACCDF44-8AF5-24C2-10A8-339D8E300A6A}" dt="2022-10-18T03:13:58.631" v="781"/>
          <ac:spMkLst>
            <pc:docMk/>
            <pc:sldMk cId="3959894862" sldId="282"/>
            <ac:spMk id="20" creationId="{FFE5666F-85EC-4CA8-8999-EAA6ED7624A9}"/>
          </ac:spMkLst>
        </pc:spChg>
        <pc:spChg chg="add del">
          <ac:chgData name="Kai Wang" userId="S::kwan5200@uni.sydney.edu.au::55da6d73-bbb8-419a-a7c5-b4031bb4ff53" providerId="AD" clId="Web-{1ACCDF44-8AF5-24C2-10A8-339D8E300A6A}" dt="2022-10-17T23:28:56.274" v="601"/>
          <ac:spMkLst>
            <pc:docMk/>
            <pc:sldMk cId="3959894862" sldId="282"/>
            <ac:spMk id="21" creationId="{2937621F-3E53-4946-844E-C51246BFA1FF}"/>
          </ac:spMkLst>
        </pc:spChg>
        <pc:spChg chg="add del">
          <ac:chgData name="Kai Wang" userId="S::kwan5200@uni.sydney.edu.au::55da6d73-bbb8-419a-a7c5-b4031bb4ff53" providerId="AD" clId="Web-{1ACCDF44-8AF5-24C2-10A8-339D8E300A6A}" dt="2022-10-17T23:28:56.274" v="601"/>
          <ac:spMkLst>
            <pc:docMk/>
            <pc:sldMk cId="3959894862" sldId="282"/>
            <ac:spMk id="23" creationId="{69DBA25F-9778-4AAE-BA46-C1D8CB68E710}"/>
          </ac:spMkLst>
        </pc:spChg>
        <pc:spChg chg="add">
          <ac:chgData name="Kai Wang" userId="S::kwan5200@uni.sydney.edu.au::55da6d73-bbb8-419a-a7c5-b4031bb4ff53" providerId="AD" clId="Web-{1ACCDF44-8AF5-24C2-10A8-339D8E300A6A}" dt="2022-10-18T03:13:58.709" v="782"/>
          <ac:spMkLst>
            <pc:docMk/>
            <pc:sldMk cId="3959894862" sldId="282"/>
            <ac:spMk id="26" creationId="{2937621F-3E53-4946-844E-C51246BFA1FF}"/>
          </ac:spMkLst>
        </pc:spChg>
        <pc:spChg chg="add">
          <ac:chgData name="Kai Wang" userId="S::kwan5200@uni.sydney.edu.au::55da6d73-bbb8-419a-a7c5-b4031bb4ff53" providerId="AD" clId="Web-{1ACCDF44-8AF5-24C2-10A8-339D8E300A6A}" dt="2022-10-18T03:13:58.709" v="782"/>
          <ac:spMkLst>
            <pc:docMk/>
            <pc:sldMk cId="3959894862" sldId="282"/>
            <ac:spMk id="28" creationId="{69DBA25F-9778-4AAE-BA46-C1D8CB68E710}"/>
          </ac:spMkLst>
        </pc:spChg>
        <pc:graphicFrameChg chg="add mod ord modGraphic">
          <ac:chgData name="Kai Wang" userId="S::kwan5200@uni.sydney.edu.au::55da6d73-bbb8-419a-a7c5-b4031bb4ff53" providerId="AD" clId="Web-{1ACCDF44-8AF5-24C2-10A8-339D8E300A6A}" dt="2022-10-18T03:59:27.062" v="1234" actId="20577"/>
          <ac:graphicFrameMkLst>
            <pc:docMk/>
            <pc:sldMk cId="3959894862" sldId="282"/>
            <ac:graphicFrameMk id="10" creationId="{8EA39FDC-E130-1871-FAC5-98A9AB93907F}"/>
          </ac:graphicFrameMkLst>
        </pc:graphicFrameChg>
        <pc:cxnChg chg="add del">
          <ac:chgData name="Kai Wang" userId="S::kwan5200@uni.sydney.edu.au::55da6d73-bbb8-419a-a7c5-b4031bb4ff53" providerId="AD" clId="Web-{1ACCDF44-8AF5-24C2-10A8-339D8E300A6A}" dt="2022-10-17T23:28:59.103" v="604"/>
          <ac:cxnSpMkLst>
            <pc:docMk/>
            <pc:sldMk cId="3959894862" sldId="282"/>
            <ac:cxnSpMk id="7" creationId="{C5A64FE9-0F66-460B-89A3-79E9789ED124}"/>
          </ac:cxnSpMkLst>
        </pc:cxnChg>
        <pc:cxnChg chg="add del">
          <ac:chgData name="Kai Wang" userId="S::kwan5200@uni.sydney.edu.au::55da6d73-bbb8-419a-a7c5-b4031bb4ff53" providerId="AD" clId="Web-{1ACCDF44-8AF5-24C2-10A8-339D8E300A6A}" dt="2022-10-18T03:13:53.397" v="779"/>
          <ac:cxnSpMkLst>
            <pc:docMk/>
            <pc:sldMk cId="3959894862" sldId="282"/>
            <ac:cxnSpMk id="14" creationId="{C5A64FE9-0F66-460B-89A3-79E9789ED124}"/>
          </ac:cxnSpMkLst>
        </pc:cxnChg>
        <pc:cxnChg chg="add del">
          <ac:chgData name="Kai Wang" userId="S::kwan5200@uni.sydney.edu.au::55da6d73-bbb8-419a-a7c5-b4031bb4ff53" providerId="AD" clId="Web-{1ACCDF44-8AF5-24C2-10A8-339D8E300A6A}" dt="2022-10-17T23:28:42.180" v="599"/>
          <ac:cxnSpMkLst>
            <pc:docMk/>
            <pc:sldMk cId="3959894862" sldId="282"/>
            <ac:cxnSpMk id="19" creationId="{B4B374B6-3075-4EDF-A979-70169FC88C31}"/>
          </ac:cxnSpMkLst>
        </pc:cxnChg>
        <pc:cxnChg chg="add del">
          <ac:chgData name="Kai Wang" userId="S::kwan5200@uni.sydney.edu.au::55da6d73-bbb8-419a-a7c5-b4031bb4ff53" providerId="AD" clId="Web-{1ACCDF44-8AF5-24C2-10A8-339D8E300A6A}" dt="2022-10-17T23:28:56.274" v="601"/>
          <ac:cxnSpMkLst>
            <pc:docMk/>
            <pc:sldMk cId="3959894862" sldId="282"/>
            <ac:cxnSpMk id="22" creationId="{C5A64FE9-0F66-460B-89A3-79E9789ED124}"/>
          </ac:cxnSpMkLst>
        </pc:cxnChg>
        <pc:cxnChg chg="add del">
          <ac:chgData name="Kai Wang" userId="S::kwan5200@uni.sydney.edu.au::55da6d73-bbb8-419a-a7c5-b4031bb4ff53" providerId="AD" clId="Web-{1ACCDF44-8AF5-24C2-10A8-339D8E300A6A}" dt="2022-10-18T03:13:58.631" v="781"/>
          <ac:cxnSpMkLst>
            <pc:docMk/>
            <pc:sldMk cId="3959894862" sldId="282"/>
            <ac:cxnSpMk id="24" creationId="{B4B374B6-3075-4EDF-A979-70169FC88C31}"/>
          </ac:cxnSpMkLst>
        </pc:cxnChg>
        <pc:cxnChg chg="add">
          <ac:chgData name="Kai Wang" userId="S::kwan5200@uni.sydney.edu.au::55da6d73-bbb8-419a-a7c5-b4031bb4ff53" providerId="AD" clId="Web-{1ACCDF44-8AF5-24C2-10A8-339D8E300A6A}" dt="2022-10-18T03:13:58.709" v="782"/>
          <ac:cxnSpMkLst>
            <pc:docMk/>
            <pc:sldMk cId="3959894862" sldId="282"/>
            <ac:cxnSpMk id="27" creationId="{C5A64FE9-0F66-460B-89A3-79E9789ED124}"/>
          </ac:cxnSpMkLst>
        </pc:cxnChg>
      </pc:sldChg>
      <pc:sldChg chg="modSp mod modClrScheme chgLayout">
        <pc:chgData name="Kai Wang" userId="S::kwan5200@uni.sydney.edu.au::55da6d73-bbb8-419a-a7c5-b4031bb4ff53" providerId="AD" clId="Web-{1ACCDF44-8AF5-24C2-10A8-339D8E300A6A}" dt="2022-10-17T23:43:27.191" v="667" actId="1076"/>
        <pc:sldMkLst>
          <pc:docMk/>
          <pc:sldMk cId="783124127" sldId="283"/>
        </pc:sldMkLst>
        <pc:spChg chg="mod ord">
          <ac:chgData name="Kai Wang" userId="S::kwan5200@uni.sydney.edu.au::55da6d73-bbb8-419a-a7c5-b4031bb4ff53" providerId="AD" clId="Web-{1ACCDF44-8AF5-24C2-10A8-339D8E300A6A}" dt="2022-10-17T23:43:25.284" v="666" actId="1076"/>
          <ac:spMkLst>
            <pc:docMk/>
            <pc:sldMk cId="783124127" sldId="283"/>
            <ac:spMk id="2" creationId="{7E4473EF-F49D-8248-B1BB-542CB9F26317}"/>
          </ac:spMkLst>
        </pc:spChg>
        <pc:graphicFrameChg chg="mod ord modGraphic">
          <ac:chgData name="Kai Wang" userId="S::kwan5200@uni.sydney.edu.au::55da6d73-bbb8-419a-a7c5-b4031bb4ff53" providerId="AD" clId="Web-{1ACCDF44-8AF5-24C2-10A8-339D8E300A6A}" dt="2022-10-17T23:43:27.191" v="667" actId="1076"/>
          <ac:graphicFrameMkLst>
            <pc:docMk/>
            <pc:sldMk cId="783124127" sldId="283"/>
            <ac:graphicFrameMk id="4" creationId="{0E7F9521-BC8F-7ACC-C35E-B2B6B54D5751}"/>
          </ac:graphicFrameMkLst>
        </pc:graphicFrameChg>
      </pc:sldChg>
      <pc:sldChg chg="addSp delSp modSp mod setBg modClrScheme addAnim chgLayout">
        <pc:chgData name="Kai Wang" userId="S::kwan5200@uni.sydney.edu.au::55da6d73-bbb8-419a-a7c5-b4031bb4ff53" providerId="AD" clId="Web-{1ACCDF44-8AF5-24C2-10A8-339D8E300A6A}" dt="2022-10-18T03:16:53.900" v="804" actId="1076"/>
        <pc:sldMkLst>
          <pc:docMk/>
          <pc:sldMk cId="710684291" sldId="284"/>
        </pc:sldMkLst>
        <pc:spChg chg="mod ord">
          <ac:chgData name="Kai Wang" userId="S::kwan5200@uni.sydney.edu.au::55da6d73-bbb8-419a-a7c5-b4031bb4ff53" providerId="AD" clId="Web-{1ACCDF44-8AF5-24C2-10A8-339D8E300A6A}" dt="2022-10-18T03:16:53.900" v="804" actId="1076"/>
          <ac:spMkLst>
            <pc:docMk/>
            <pc:sldMk cId="710684291" sldId="284"/>
            <ac:spMk id="2" creationId="{BA7F3D7D-29FF-0F1C-6A44-A157CA4C54F6}"/>
          </ac:spMkLst>
        </pc:spChg>
        <pc:spChg chg="del mod">
          <ac:chgData name="Kai Wang" userId="S::kwan5200@uni.sydney.edu.au::55da6d73-bbb8-419a-a7c5-b4031bb4ff53" providerId="AD" clId="Web-{1ACCDF44-8AF5-24C2-10A8-339D8E300A6A}" dt="2022-10-17T23:30:10.073" v="625"/>
          <ac:spMkLst>
            <pc:docMk/>
            <pc:sldMk cId="710684291" sldId="284"/>
            <ac:spMk id="3" creationId="{352CD13C-C87E-68CB-3F8D-B6B34FF92876}"/>
          </ac:spMkLst>
        </pc:spChg>
        <pc:spChg chg="add">
          <ac:chgData name="Kai Wang" userId="S::kwan5200@uni.sydney.edu.au::55da6d73-bbb8-419a-a7c5-b4031bb4ff53" providerId="AD" clId="Web-{1ACCDF44-8AF5-24C2-10A8-339D8E300A6A}" dt="2022-10-18T03:16:15.150" v="797"/>
          <ac:spMkLst>
            <pc:docMk/>
            <pc:sldMk cId="710684291" sldId="284"/>
            <ac:spMk id="7" creationId="{31F9CCB7-09E7-448C-B750-8D595024342A}"/>
          </ac:spMkLst>
        </pc:spChg>
        <pc:spChg chg="add del">
          <ac:chgData name="Kai Wang" userId="S::kwan5200@uni.sydney.edu.au::55da6d73-bbb8-419a-a7c5-b4031bb4ff53" providerId="AD" clId="Web-{1ACCDF44-8AF5-24C2-10A8-339D8E300A6A}" dt="2022-10-17T23:36:14.803" v="641"/>
          <ac:spMkLst>
            <pc:docMk/>
            <pc:sldMk cId="710684291" sldId="284"/>
            <ac:spMk id="10" creationId="{9A717457-11D1-4510-8702-EDFAADDF6E91}"/>
          </ac:spMkLst>
        </pc:spChg>
        <pc:picChg chg="add mod ord">
          <ac:chgData name="Kai Wang" userId="S::kwan5200@uni.sydney.edu.au::55da6d73-bbb8-419a-a7c5-b4031bb4ff53" providerId="AD" clId="Web-{1ACCDF44-8AF5-24C2-10A8-339D8E300A6A}" dt="2022-10-18T03:16:15.150" v="797"/>
          <ac:picMkLst>
            <pc:docMk/>
            <pc:sldMk cId="710684291" sldId="284"/>
            <ac:picMk id="5" creationId="{D0272464-FCD2-CA27-334C-D9A48EA9562C}"/>
          </ac:picMkLst>
        </pc:picChg>
      </pc:sldChg>
      <pc:sldChg chg="addSp delSp modSp mod setBg modClrScheme setClrOvrMap delDesignElem chgLayout">
        <pc:chgData name="Kai Wang" userId="S::kwan5200@uni.sydney.edu.au::55da6d73-bbb8-419a-a7c5-b4031bb4ff53" providerId="AD" clId="Web-{1ACCDF44-8AF5-24C2-10A8-339D8E300A6A}" dt="2022-10-18T04:15:10.284" v="1416"/>
        <pc:sldMkLst>
          <pc:docMk/>
          <pc:sldMk cId="572504531" sldId="285"/>
        </pc:sldMkLst>
        <pc:spChg chg="add del mod ord">
          <ac:chgData name="Kai Wang" userId="S::kwan5200@uni.sydney.edu.au::55da6d73-bbb8-419a-a7c5-b4031bb4ff53" providerId="AD" clId="Web-{1ACCDF44-8AF5-24C2-10A8-339D8E300A6A}" dt="2022-10-18T03:18:01.714" v="812" actId="1076"/>
          <ac:spMkLst>
            <pc:docMk/>
            <pc:sldMk cId="572504531" sldId="285"/>
            <ac:spMk id="2" creationId="{7E4275E0-D53E-9A04-1575-CFEDA346693E}"/>
          </ac:spMkLst>
        </pc:spChg>
        <pc:spChg chg="add del mod ord">
          <ac:chgData name="Kai Wang" userId="S::kwan5200@uni.sydney.edu.au::55da6d73-bbb8-419a-a7c5-b4031bb4ff53" providerId="AD" clId="Web-{1ACCDF44-8AF5-24C2-10A8-339D8E300A6A}" dt="2022-10-18T03:14:12.022" v="783"/>
          <ac:spMkLst>
            <pc:docMk/>
            <pc:sldMk cId="572504531" sldId="285"/>
            <ac:spMk id="3" creationId="{425A9666-BA9D-A26C-9067-9655B9080D36}"/>
          </ac:spMkLst>
        </pc:spChg>
        <pc:spChg chg="add del">
          <ac:chgData name="Kai Wang" userId="S::kwan5200@uni.sydney.edu.au::55da6d73-bbb8-419a-a7c5-b4031bb4ff53" providerId="AD" clId="Web-{1ACCDF44-8AF5-24C2-10A8-339D8E300A6A}" dt="2022-10-17T23:02:14.496" v="509"/>
          <ac:spMkLst>
            <pc:docMk/>
            <pc:sldMk cId="572504531" sldId="285"/>
            <ac:spMk id="4" creationId="{70725336-4085-A152-C67E-6D13BFEFCBF8}"/>
          </ac:spMkLst>
        </pc:spChg>
        <pc:spChg chg="add del">
          <ac:chgData name="Kai Wang" userId="S::kwan5200@uni.sydney.edu.au::55da6d73-bbb8-419a-a7c5-b4031bb4ff53" providerId="AD" clId="Web-{1ACCDF44-8AF5-24C2-10A8-339D8E300A6A}" dt="2022-10-17T23:31:06.763" v="632"/>
          <ac:spMkLst>
            <pc:docMk/>
            <pc:sldMk cId="572504531" sldId="285"/>
            <ac:spMk id="5" creationId="{5690F3EE-0CD1-4520-B020-4E1DF3141C74}"/>
          </ac:spMkLst>
        </pc:spChg>
        <pc:spChg chg="add del mod">
          <ac:chgData name="Kai Wang" userId="S::kwan5200@uni.sydney.edu.au::55da6d73-bbb8-419a-a7c5-b4031bb4ff53" providerId="AD" clId="Web-{1ACCDF44-8AF5-24C2-10A8-339D8E300A6A}" dt="2022-10-18T03:17:39.182" v="810"/>
          <ac:spMkLst>
            <pc:docMk/>
            <pc:sldMk cId="572504531" sldId="285"/>
            <ac:spMk id="5" creationId="{6CF4C08D-9187-B772-14FE-88718B649821}"/>
          </ac:spMkLst>
        </pc:spChg>
        <pc:spChg chg="add del">
          <ac:chgData name="Kai Wang" userId="S::kwan5200@uni.sydney.edu.au::55da6d73-bbb8-419a-a7c5-b4031bb4ff53" providerId="AD" clId="Web-{1ACCDF44-8AF5-24C2-10A8-339D8E300A6A}" dt="2022-10-17T23:31:06.763" v="632"/>
          <ac:spMkLst>
            <pc:docMk/>
            <pc:sldMk cId="572504531" sldId="285"/>
            <ac:spMk id="6" creationId="{9EFDE1E9-7FE0-45CA-9DE2-237F77319A9F}"/>
          </ac:spMkLst>
        </pc:spChg>
        <pc:spChg chg="add del mod">
          <ac:chgData name="Kai Wang" userId="S::kwan5200@uni.sydney.edu.au::55da6d73-bbb8-419a-a7c5-b4031bb4ff53" providerId="AD" clId="Web-{1ACCDF44-8AF5-24C2-10A8-339D8E300A6A}" dt="2022-10-18T03:17:37.057" v="809"/>
          <ac:spMkLst>
            <pc:docMk/>
            <pc:sldMk cId="572504531" sldId="285"/>
            <ac:spMk id="7" creationId="{39BC5CFB-A3D6-6B1C-5D65-633EA5C31D33}"/>
          </ac:spMkLst>
        </pc:spChg>
        <pc:spChg chg="add del mod">
          <ac:chgData name="Kai Wang" userId="S::kwan5200@uni.sydney.edu.au::55da6d73-bbb8-419a-a7c5-b4031bb4ff53" providerId="AD" clId="Web-{1ACCDF44-8AF5-24C2-10A8-339D8E300A6A}" dt="2022-10-17T23:48:12.543" v="761"/>
          <ac:spMkLst>
            <pc:docMk/>
            <pc:sldMk cId="572504531" sldId="285"/>
            <ac:spMk id="7" creationId="{4E783A77-010D-699F-335C-5760C1997162}"/>
          </ac:spMkLst>
        </pc:spChg>
        <pc:spChg chg="add del mod">
          <ac:chgData name="Kai Wang" userId="S::kwan5200@uni.sydney.edu.au::55da6d73-bbb8-419a-a7c5-b4031bb4ff53" providerId="AD" clId="Web-{1ACCDF44-8AF5-24C2-10A8-339D8E300A6A}" dt="2022-10-17T21:31:58.170" v="140"/>
          <ac:spMkLst>
            <pc:docMk/>
            <pc:sldMk cId="572504531" sldId="285"/>
            <ac:spMk id="8" creationId="{B76977B4-13AD-FAAD-B8DD-69CB4D714772}"/>
          </ac:spMkLst>
        </pc:spChg>
        <pc:spChg chg="add mod">
          <ac:chgData name="Kai Wang" userId="S::kwan5200@uni.sydney.edu.au::55da6d73-bbb8-419a-a7c5-b4031bb4ff53" providerId="AD" clId="Web-{1ACCDF44-8AF5-24C2-10A8-339D8E300A6A}" dt="2022-10-18T04:09:59.715" v="1367"/>
          <ac:spMkLst>
            <pc:docMk/>
            <pc:sldMk cId="572504531" sldId="285"/>
            <ac:spMk id="8" creationId="{D4010C7A-7A49-8CD6-E315-E1476F58A91D}"/>
          </ac:spMkLst>
        </pc:spChg>
        <pc:spChg chg="add mod">
          <ac:chgData name="Kai Wang" userId="S::kwan5200@uni.sydney.edu.au::55da6d73-bbb8-419a-a7c5-b4031bb4ff53" providerId="AD" clId="Web-{1ACCDF44-8AF5-24C2-10A8-339D8E300A6A}" dt="2022-10-18T04:13:18.407" v="1408"/>
          <ac:spMkLst>
            <pc:docMk/>
            <pc:sldMk cId="572504531" sldId="285"/>
            <ac:spMk id="9" creationId="{651BCA40-D2B3-E84E-6C66-3B8983D57DB2}"/>
          </ac:spMkLst>
        </pc:spChg>
        <pc:spChg chg="add del mod">
          <ac:chgData name="Kai Wang" userId="S::kwan5200@uni.sydney.edu.au::55da6d73-bbb8-419a-a7c5-b4031bb4ff53" providerId="AD" clId="Web-{1ACCDF44-8AF5-24C2-10A8-339D8E300A6A}" dt="2022-10-17T21:47:38.523" v="408"/>
          <ac:spMkLst>
            <pc:docMk/>
            <pc:sldMk cId="572504531" sldId="285"/>
            <ac:spMk id="9" creationId="{ADC92967-9565-65A6-2AB4-098C6C2058CD}"/>
          </ac:spMkLst>
        </pc:spChg>
        <pc:spChg chg="add del mod">
          <ac:chgData name="Kai Wang" userId="S::kwan5200@uni.sydney.edu.au::55da6d73-bbb8-419a-a7c5-b4031bb4ff53" providerId="AD" clId="Web-{1ACCDF44-8AF5-24C2-10A8-339D8E300A6A}" dt="2022-10-18T04:05:47.851" v="1300"/>
          <ac:spMkLst>
            <pc:docMk/>
            <pc:sldMk cId="572504531" sldId="285"/>
            <ac:spMk id="10" creationId="{07BD6EA3-03DB-C376-6C6A-943786FE1FB6}"/>
          </ac:spMkLst>
        </pc:spChg>
        <pc:spChg chg="add del mod">
          <ac:chgData name="Kai Wang" userId="S::kwan5200@uni.sydney.edu.au::55da6d73-bbb8-419a-a7c5-b4031bb4ff53" providerId="AD" clId="Web-{1ACCDF44-8AF5-24C2-10A8-339D8E300A6A}" dt="2022-10-17T23:48:12.543" v="760"/>
          <ac:spMkLst>
            <pc:docMk/>
            <pc:sldMk cId="572504531" sldId="285"/>
            <ac:spMk id="10" creationId="{46B987F6-52DE-9EED-431F-9A450B6996D4}"/>
          </ac:spMkLst>
        </pc:spChg>
        <pc:spChg chg="add del mod">
          <ac:chgData name="Kai Wang" userId="S::kwan5200@uni.sydney.edu.au::55da6d73-bbb8-419a-a7c5-b4031bb4ff53" providerId="AD" clId="Web-{1ACCDF44-8AF5-24C2-10A8-339D8E300A6A}" dt="2022-10-17T23:48:12.543" v="759"/>
          <ac:spMkLst>
            <pc:docMk/>
            <pc:sldMk cId="572504531" sldId="285"/>
            <ac:spMk id="11" creationId="{02BE3D7F-547C-C7E0-409A-FD11B323DBA5}"/>
          </ac:spMkLst>
        </pc:spChg>
        <pc:spChg chg="add del mod">
          <ac:chgData name="Kai Wang" userId="S::kwan5200@uni.sydney.edu.au::55da6d73-bbb8-419a-a7c5-b4031bb4ff53" providerId="AD" clId="Web-{1ACCDF44-8AF5-24C2-10A8-339D8E300A6A}" dt="2022-10-18T04:05:49.460" v="1301"/>
          <ac:spMkLst>
            <pc:docMk/>
            <pc:sldMk cId="572504531" sldId="285"/>
            <ac:spMk id="11" creationId="{8DDCC597-190C-0606-9BFF-B1C75EC3983D}"/>
          </ac:spMkLst>
        </pc:spChg>
        <pc:spChg chg="add del mod">
          <ac:chgData name="Kai Wang" userId="S::kwan5200@uni.sydney.edu.au::55da6d73-bbb8-419a-a7c5-b4031bb4ff53" providerId="AD" clId="Web-{1ACCDF44-8AF5-24C2-10A8-339D8E300A6A}" dt="2022-10-18T04:06:30.445" v="1309"/>
          <ac:spMkLst>
            <pc:docMk/>
            <pc:sldMk cId="572504531" sldId="285"/>
            <ac:spMk id="12" creationId="{63C22B8C-0C71-D92C-72C9-0BBB9EE5451A}"/>
          </ac:spMkLst>
        </pc:spChg>
        <pc:spChg chg="add del mod">
          <ac:chgData name="Kai Wang" userId="S::kwan5200@uni.sydney.edu.au::55da6d73-bbb8-419a-a7c5-b4031bb4ff53" providerId="AD" clId="Web-{1ACCDF44-8AF5-24C2-10A8-339D8E300A6A}" dt="2022-10-17T23:48:12.543" v="758"/>
          <ac:spMkLst>
            <pc:docMk/>
            <pc:sldMk cId="572504531" sldId="285"/>
            <ac:spMk id="12" creationId="{F2791F62-AE2F-ACAA-0EAD-7C33206130E4}"/>
          </ac:spMkLst>
        </pc:spChg>
        <pc:spChg chg="add mod">
          <ac:chgData name="Kai Wang" userId="S::kwan5200@uni.sydney.edu.au::55da6d73-bbb8-419a-a7c5-b4031bb4ff53" providerId="AD" clId="Web-{1ACCDF44-8AF5-24C2-10A8-339D8E300A6A}" dt="2022-10-18T04:12:26.296" v="1401" actId="1076"/>
          <ac:spMkLst>
            <pc:docMk/>
            <pc:sldMk cId="572504531" sldId="285"/>
            <ac:spMk id="13" creationId="{C8A65926-3C26-FDD7-203A-8FF0C0DE57B3}"/>
          </ac:spMkLst>
        </pc:spChg>
        <pc:spChg chg="add del">
          <ac:chgData name="Kai Wang" userId="S::kwan5200@uni.sydney.edu.au::55da6d73-bbb8-419a-a7c5-b4031bb4ff53" providerId="AD" clId="Web-{1ACCDF44-8AF5-24C2-10A8-339D8E300A6A}" dt="2022-10-17T21:28:30.258" v="97"/>
          <ac:spMkLst>
            <pc:docMk/>
            <pc:sldMk cId="572504531" sldId="285"/>
            <ac:spMk id="13" creationId="{FD5BFB15-73A9-FEF0-B007-F1BB99B785DA}"/>
          </ac:spMkLst>
        </pc:spChg>
        <pc:spChg chg="add mod">
          <ac:chgData name="Kai Wang" userId="S::kwan5200@uni.sydney.edu.au::55da6d73-bbb8-419a-a7c5-b4031bb4ff53" providerId="AD" clId="Web-{1ACCDF44-8AF5-24C2-10A8-339D8E300A6A}" dt="2022-10-18T04:05:13.881" v="1289" actId="1076"/>
          <ac:spMkLst>
            <pc:docMk/>
            <pc:sldMk cId="572504531" sldId="285"/>
            <ac:spMk id="14" creationId="{4FB2197A-1E98-34AF-659E-94F56E7F1954}"/>
          </ac:spMkLst>
        </pc:spChg>
        <pc:spChg chg="add del">
          <ac:chgData name="Kai Wang" userId="S::kwan5200@uni.sydney.edu.au::55da6d73-bbb8-419a-a7c5-b4031bb4ff53" providerId="AD" clId="Web-{1ACCDF44-8AF5-24C2-10A8-339D8E300A6A}" dt="2022-10-17T21:28:35.524" v="99"/>
          <ac:spMkLst>
            <pc:docMk/>
            <pc:sldMk cId="572504531" sldId="285"/>
            <ac:spMk id="14" creationId="{61E792D9-E849-9F7A-A3C1-D0A917CC242F}"/>
          </ac:spMkLst>
        </pc:spChg>
        <pc:spChg chg="add mod">
          <ac:chgData name="Kai Wang" userId="S::kwan5200@uni.sydney.edu.au::55da6d73-bbb8-419a-a7c5-b4031bb4ff53" providerId="AD" clId="Web-{1ACCDF44-8AF5-24C2-10A8-339D8E300A6A}" dt="2022-10-18T04:12:26.265" v="1400" actId="1076"/>
          <ac:spMkLst>
            <pc:docMk/>
            <pc:sldMk cId="572504531" sldId="285"/>
            <ac:spMk id="15" creationId="{119B3589-38BD-1C58-F0A1-77A851BB7244}"/>
          </ac:spMkLst>
        </pc:spChg>
        <pc:spChg chg="add del mod">
          <ac:chgData name="Kai Wang" userId="S::kwan5200@uni.sydney.edu.au::55da6d73-bbb8-419a-a7c5-b4031bb4ff53" providerId="AD" clId="Web-{1ACCDF44-8AF5-24C2-10A8-339D8E300A6A}" dt="2022-10-17T21:35:29.691" v="189"/>
          <ac:spMkLst>
            <pc:docMk/>
            <pc:sldMk cId="572504531" sldId="285"/>
            <ac:spMk id="15" creationId="{9FAF331B-D361-2D1E-FD4B-DFA62085F41B}"/>
          </ac:spMkLst>
        </pc:spChg>
        <pc:spChg chg="add del mod">
          <ac:chgData name="Kai Wang" userId="S::kwan5200@uni.sydney.edu.au::55da6d73-bbb8-419a-a7c5-b4031bb4ff53" providerId="AD" clId="Web-{1ACCDF44-8AF5-24C2-10A8-339D8E300A6A}" dt="2022-10-17T23:48:12.543" v="757"/>
          <ac:spMkLst>
            <pc:docMk/>
            <pc:sldMk cId="572504531" sldId="285"/>
            <ac:spMk id="16" creationId="{20A8BB68-57D6-5429-9BAB-FD356C307491}"/>
          </ac:spMkLst>
        </pc:spChg>
        <pc:spChg chg="add del mod">
          <ac:chgData name="Kai Wang" userId="S::kwan5200@uni.sydney.edu.au::55da6d73-bbb8-419a-a7c5-b4031bb4ff53" providerId="AD" clId="Web-{1ACCDF44-8AF5-24C2-10A8-339D8E300A6A}" dt="2022-10-18T04:06:29.555" v="1308"/>
          <ac:spMkLst>
            <pc:docMk/>
            <pc:sldMk cId="572504531" sldId="285"/>
            <ac:spMk id="16" creationId="{2BC8F7B5-1EFC-729C-323A-32543EE3F247}"/>
          </ac:spMkLst>
        </pc:spChg>
        <pc:spChg chg="add del mod">
          <ac:chgData name="Kai Wang" userId="S::kwan5200@uni.sydney.edu.au::55da6d73-bbb8-419a-a7c5-b4031bb4ff53" providerId="AD" clId="Web-{1ACCDF44-8AF5-24C2-10A8-339D8E300A6A}" dt="2022-10-17T23:48:12.543" v="756"/>
          <ac:spMkLst>
            <pc:docMk/>
            <pc:sldMk cId="572504531" sldId="285"/>
            <ac:spMk id="17" creationId="{DCCEA820-5437-1817-A550-AB545B0EB71E}"/>
          </ac:spMkLst>
        </pc:spChg>
        <pc:spChg chg="add mod">
          <ac:chgData name="Kai Wang" userId="S::kwan5200@uni.sydney.edu.au::55da6d73-bbb8-419a-a7c5-b4031bb4ff53" providerId="AD" clId="Web-{1ACCDF44-8AF5-24C2-10A8-339D8E300A6A}" dt="2022-10-18T04:08:02.322" v="1341" actId="14100"/>
          <ac:spMkLst>
            <pc:docMk/>
            <pc:sldMk cId="572504531" sldId="285"/>
            <ac:spMk id="17" creationId="{EB6312D2-4F79-C749-0E60-6EFC32F0AB9E}"/>
          </ac:spMkLst>
        </pc:spChg>
        <pc:spChg chg="add del mod">
          <ac:chgData name="Kai Wang" userId="S::kwan5200@uni.sydney.edu.au::55da6d73-bbb8-419a-a7c5-b4031bb4ff53" providerId="AD" clId="Web-{1ACCDF44-8AF5-24C2-10A8-339D8E300A6A}" dt="2022-10-18T04:08:10.666" v="1344"/>
          <ac:spMkLst>
            <pc:docMk/>
            <pc:sldMk cId="572504531" sldId="285"/>
            <ac:spMk id="18" creationId="{34C655F9-C4C2-167D-4798-FD8F1F83BBC3}"/>
          </ac:spMkLst>
        </pc:spChg>
        <pc:spChg chg="add del mod">
          <ac:chgData name="Kai Wang" userId="S::kwan5200@uni.sydney.edu.au::55da6d73-bbb8-419a-a7c5-b4031bb4ff53" providerId="AD" clId="Web-{1ACCDF44-8AF5-24C2-10A8-339D8E300A6A}" dt="2022-10-17T23:48:12.527" v="755"/>
          <ac:spMkLst>
            <pc:docMk/>
            <pc:sldMk cId="572504531" sldId="285"/>
            <ac:spMk id="18" creationId="{5BF13B1E-41FA-715B-0E7A-E83A4E976367}"/>
          </ac:spMkLst>
        </pc:spChg>
        <pc:spChg chg="add mod">
          <ac:chgData name="Kai Wang" userId="S::kwan5200@uni.sydney.edu.au::55da6d73-bbb8-419a-a7c5-b4031bb4ff53" providerId="AD" clId="Web-{1ACCDF44-8AF5-24C2-10A8-339D8E300A6A}" dt="2022-10-18T04:13:18.375" v="1407"/>
          <ac:spMkLst>
            <pc:docMk/>
            <pc:sldMk cId="572504531" sldId="285"/>
            <ac:spMk id="19" creationId="{9C85DBF2-CF36-96EB-0FA8-CE44DE3987C9}"/>
          </ac:spMkLst>
        </pc:spChg>
        <pc:spChg chg="add del">
          <ac:chgData name="Kai Wang" userId="S::kwan5200@uni.sydney.edu.au::55da6d73-bbb8-419a-a7c5-b4031bb4ff53" providerId="AD" clId="Web-{1ACCDF44-8AF5-24C2-10A8-339D8E300A6A}" dt="2022-10-17T21:29:25.947" v="109"/>
          <ac:spMkLst>
            <pc:docMk/>
            <pc:sldMk cId="572504531" sldId="285"/>
            <ac:spMk id="19" creationId="{A5C946DF-8695-0A0C-EACD-62A29E04D436}"/>
          </ac:spMkLst>
        </pc:spChg>
        <pc:spChg chg="add del mod">
          <ac:chgData name="Kai Wang" userId="S::kwan5200@uni.sydney.edu.au::55da6d73-bbb8-419a-a7c5-b4031bb4ff53" providerId="AD" clId="Web-{1ACCDF44-8AF5-24C2-10A8-339D8E300A6A}" dt="2022-10-17T21:38:41.165" v="245"/>
          <ac:spMkLst>
            <pc:docMk/>
            <pc:sldMk cId="572504531" sldId="285"/>
            <ac:spMk id="20" creationId="{868F1A66-4E27-162D-01FB-1C5000555BEC}"/>
          </ac:spMkLst>
        </pc:spChg>
        <pc:spChg chg="add mod">
          <ac:chgData name="Kai Wang" userId="S::kwan5200@uni.sydney.edu.au::55da6d73-bbb8-419a-a7c5-b4031bb4ff53" providerId="AD" clId="Web-{1ACCDF44-8AF5-24C2-10A8-339D8E300A6A}" dt="2022-10-18T04:12:39.375" v="1406"/>
          <ac:spMkLst>
            <pc:docMk/>
            <pc:sldMk cId="572504531" sldId="285"/>
            <ac:spMk id="20" creationId="{E72DD2BF-FF2C-A574-1825-EBB40E699337}"/>
          </ac:spMkLst>
        </pc:spChg>
        <pc:spChg chg="add del mod">
          <ac:chgData name="Kai Wang" userId="S::kwan5200@uni.sydney.edu.au::55da6d73-bbb8-419a-a7c5-b4031bb4ff53" providerId="AD" clId="Web-{1ACCDF44-8AF5-24C2-10A8-339D8E300A6A}" dt="2022-10-17T23:48:12.527" v="754"/>
          <ac:spMkLst>
            <pc:docMk/>
            <pc:sldMk cId="572504531" sldId="285"/>
            <ac:spMk id="21" creationId="{759C9019-C4C3-6916-45E2-5E0F8FA61C4A}"/>
          </ac:spMkLst>
        </pc:spChg>
        <pc:spChg chg="add mod">
          <ac:chgData name="Kai Wang" userId="S::kwan5200@uni.sydney.edu.au::55da6d73-bbb8-419a-a7c5-b4031bb4ff53" providerId="AD" clId="Web-{1ACCDF44-8AF5-24C2-10A8-339D8E300A6A}" dt="2022-10-18T04:08:15.666" v="1345" actId="1076"/>
          <ac:spMkLst>
            <pc:docMk/>
            <pc:sldMk cId="572504531" sldId="285"/>
            <ac:spMk id="21" creationId="{BB431B5F-FE9C-B856-24D2-95E3BC1CE121}"/>
          </ac:spMkLst>
        </pc:spChg>
        <pc:spChg chg="add del mod">
          <ac:chgData name="Kai Wang" userId="S::kwan5200@uni.sydney.edu.au::55da6d73-bbb8-419a-a7c5-b4031bb4ff53" providerId="AD" clId="Web-{1ACCDF44-8AF5-24C2-10A8-339D8E300A6A}" dt="2022-10-17T21:31:12.184" v="129"/>
          <ac:spMkLst>
            <pc:docMk/>
            <pc:sldMk cId="572504531" sldId="285"/>
            <ac:spMk id="22" creationId="{A00E503B-F6C6-07FC-B05A-2936CE0C3EBB}"/>
          </ac:spMkLst>
        </pc:spChg>
        <pc:spChg chg="add mod">
          <ac:chgData name="Kai Wang" userId="S::kwan5200@uni.sydney.edu.au::55da6d73-bbb8-419a-a7c5-b4031bb4ff53" providerId="AD" clId="Web-{1ACCDF44-8AF5-24C2-10A8-339D8E300A6A}" dt="2022-10-18T04:09:59.746" v="1368"/>
          <ac:spMkLst>
            <pc:docMk/>
            <pc:sldMk cId="572504531" sldId="285"/>
            <ac:spMk id="22" creationId="{F41500A0-3CFB-B519-9633-4BAF27A065B5}"/>
          </ac:spMkLst>
        </pc:spChg>
        <pc:spChg chg="add del mod">
          <ac:chgData name="Kai Wang" userId="S::kwan5200@uni.sydney.edu.au::55da6d73-bbb8-419a-a7c5-b4031bb4ff53" providerId="AD" clId="Web-{1ACCDF44-8AF5-24C2-10A8-339D8E300A6A}" dt="2022-10-17T23:48:12.527" v="753"/>
          <ac:spMkLst>
            <pc:docMk/>
            <pc:sldMk cId="572504531" sldId="285"/>
            <ac:spMk id="23" creationId="{D8A45CF3-BD6F-CE4F-BA13-7745CDAF59E8}"/>
          </ac:spMkLst>
        </pc:spChg>
        <pc:spChg chg="add del mod">
          <ac:chgData name="Kai Wang" userId="S::kwan5200@uni.sydney.edu.au::55da6d73-bbb8-419a-a7c5-b4031bb4ff53" providerId="AD" clId="Web-{1ACCDF44-8AF5-24C2-10A8-339D8E300A6A}" dt="2022-10-17T23:48:12.527" v="752"/>
          <ac:spMkLst>
            <pc:docMk/>
            <pc:sldMk cId="572504531" sldId="285"/>
            <ac:spMk id="24" creationId="{ECFFEE5B-C9DB-421C-C8C8-615700082BA9}"/>
          </ac:spMkLst>
        </pc:spChg>
        <pc:spChg chg="add del mod">
          <ac:chgData name="Kai Wang" userId="S::kwan5200@uni.sydney.edu.au::55da6d73-bbb8-419a-a7c5-b4031bb4ff53" providerId="AD" clId="Web-{1ACCDF44-8AF5-24C2-10A8-339D8E300A6A}" dt="2022-10-17T23:48:12.527" v="751"/>
          <ac:spMkLst>
            <pc:docMk/>
            <pc:sldMk cId="572504531" sldId="285"/>
            <ac:spMk id="25" creationId="{2A77B48F-E287-3D25-E899-4336DDCA16C9}"/>
          </ac:spMkLst>
        </pc:spChg>
        <pc:spChg chg="add del mod">
          <ac:chgData name="Kai Wang" userId="S::kwan5200@uni.sydney.edu.au::55da6d73-bbb8-419a-a7c5-b4031bb4ff53" providerId="AD" clId="Web-{1ACCDF44-8AF5-24C2-10A8-339D8E300A6A}" dt="2022-10-17T23:48:12.527" v="750"/>
          <ac:spMkLst>
            <pc:docMk/>
            <pc:sldMk cId="572504531" sldId="285"/>
            <ac:spMk id="26" creationId="{A0F195B7-03C2-340B-8F30-00972D859B9E}"/>
          </ac:spMkLst>
        </pc:spChg>
        <pc:spChg chg="add del mod">
          <ac:chgData name="Kai Wang" userId="S::kwan5200@uni.sydney.edu.au::55da6d73-bbb8-419a-a7c5-b4031bb4ff53" providerId="AD" clId="Web-{1ACCDF44-8AF5-24C2-10A8-339D8E300A6A}" dt="2022-10-17T23:48:12.527" v="749"/>
          <ac:spMkLst>
            <pc:docMk/>
            <pc:sldMk cId="572504531" sldId="285"/>
            <ac:spMk id="27" creationId="{B6E50D83-23AC-1AF9-E935-1D37AA97A206}"/>
          </ac:spMkLst>
        </pc:spChg>
        <pc:spChg chg="add del mod">
          <ac:chgData name="Kai Wang" userId="S::kwan5200@uni.sydney.edu.au::55da6d73-bbb8-419a-a7c5-b4031bb4ff53" providerId="AD" clId="Web-{1ACCDF44-8AF5-24C2-10A8-339D8E300A6A}" dt="2022-10-17T23:48:12.527" v="748"/>
          <ac:spMkLst>
            <pc:docMk/>
            <pc:sldMk cId="572504531" sldId="285"/>
            <ac:spMk id="28" creationId="{8CDAF3B1-FFDC-BF08-E21B-6AAE717F13A4}"/>
          </ac:spMkLst>
        </pc:spChg>
        <pc:spChg chg="add mod">
          <ac:chgData name="Kai Wang" userId="S::kwan5200@uni.sydney.edu.au::55da6d73-bbb8-419a-a7c5-b4031bb4ff53" providerId="AD" clId="Web-{1ACCDF44-8AF5-24C2-10A8-339D8E300A6A}" dt="2022-10-18T04:13:18.438" v="1409"/>
          <ac:spMkLst>
            <pc:docMk/>
            <pc:sldMk cId="572504531" sldId="285"/>
            <ac:spMk id="29" creationId="{06FC7619-911F-0915-2163-C5134547E148}"/>
          </ac:spMkLst>
        </pc:spChg>
        <pc:spChg chg="add del mod">
          <ac:chgData name="Kai Wang" userId="S::kwan5200@uni.sydney.edu.au::55da6d73-bbb8-419a-a7c5-b4031bb4ff53" providerId="AD" clId="Web-{1ACCDF44-8AF5-24C2-10A8-339D8E300A6A}" dt="2022-10-17T21:45:49.864" v="363"/>
          <ac:spMkLst>
            <pc:docMk/>
            <pc:sldMk cId="572504531" sldId="285"/>
            <ac:spMk id="29" creationId="{CABA3291-9376-C552-A137-5C57A7425729}"/>
          </ac:spMkLst>
        </pc:spChg>
        <pc:spChg chg="add del mod">
          <ac:chgData name="Kai Wang" userId="S::kwan5200@uni.sydney.edu.au::55da6d73-bbb8-419a-a7c5-b4031bb4ff53" providerId="AD" clId="Web-{1ACCDF44-8AF5-24C2-10A8-339D8E300A6A}" dt="2022-10-17T23:48:12.527" v="747"/>
          <ac:spMkLst>
            <pc:docMk/>
            <pc:sldMk cId="572504531" sldId="285"/>
            <ac:spMk id="30" creationId="{E6768629-12A7-F7C8-BFCF-3F71035CB3DB}"/>
          </ac:spMkLst>
        </pc:spChg>
        <pc:spChg chg="add del mod">
          <ac:chgData name="Kai Wang" userId="S::kwan5200@uni.sydney.edu.au::55da6d73-bbb8-419a-a7c5-b4031bb4ff53" providerId="AD" clId="Web-{1ACCDF44-8AF5-24C2-10A8-339D8E300A6A}" dt="2022-10-17T21:45:02.300" v="352"/>
          <ac:spMkLst>
            <pc:docMk/>
            <pc:sldMk cId="572504531" sldId="285"/>
            <ac:spMk id="31" creationId="{0BF4960B-82A0-56E3-C795-EFAFB1494BEF}"/>
          </ac:spMkLst>
        </pc:spChg>
        <pc:spChg chg="add mod">
          <ac:chgData name="Kai Wang" userId="S::kwan5200@uni.sydney.edu.au::55da6d73-bbb8-419a-a7c5-b4031bb4ff53" providerId="AD" clId="Web-{1ACCDF44-8AF5-24C2-10A8-339D8E300A6A}" dt="2022-10-18T04:15:10.284" v="1416"/>
          <ac:spMkLst>
            <pc:docMk/>
            <pc:sldMk cId="572504531" sldId="285"/>
            <ac:spMk id="31" creationId="{69E08CBF-EA2F-644A-24AA-C35186AF0E90}"/>
          </ac:spMkLst>
        </pc:spChg>
        <pc:spChg chg="add mod">
          <ac:chgData name="Kai Wang" userId="S::kwan5200@uni.sydney.edu.au::55da6d73-bbb8-419a-a7c5-b4031bb4ff53" providerId="AD" clId="Web-{1ACCDF44-8AF5-24C2-10A8-339D8E300A6A}" dt="2022-10-18T04:12:26.327" v="1402" actId="1076"/>
          <ac:spMkLst>
            <pc:docMk/>
            <pc:sldMk cId="572504531" sldId="285"/>
            <ac:spMk id="32" creationId="{85B335A5-5847-B6ED-2CA4-BA66CBC1C1B0}"/>
          </ac:spMkLst>
        </pc:spChg>
        <pc:spChg chg="add del mod">
          <ac:chgData name="Kai Wang" userId="S::kwan5200@uni.sydney.edu.au::55da6d73-bbb8-419a-a7c5-b4031bb4ff53" providerId="AD" clId="Web-{1ACCDF44-8AF5-24C2-10A8-339D8E300A6A}" dt="2022-10-17T21:40:43.715" v="293"/>
          <ac:spMkLst>
            <pc:docMk/>
            <pc:sldMk cId="572504531" sldId="285"/>
            <ac:spMk id="32" creationId="{917DB254-5E0A-B946-DFB5-CE6F82EE9E14}"/>
          </ac:spMkLst>
        </pc:spChg>
        <pc:spChg chg="add mod">
          <ac:chgData name="Kai Wang" userId="S::kwan5200@uni.sydney.edu.au::55da6d73-bbb8-419a-a7c5-b4031bb4ff53" providerId="AD" clId="Web-{1ACCDF44-8AF5-24C2-10A8-339D8E300A6A}" dt="2022-10-18T04:07:37.712" v="1338" actId="1076"/>
          <ac:spMkLst>
            <pc:docMk/>
            <pc:sldMk cId="572504531" sldId="285"/>
            <ac:spMk id="33" creationId="{213A5C4E-03E4-A0DA-C902-402F8DA526EC}"/>
          </ac:spMkLst>
        </pc:spChg>
        <pc:spChg chg="add del mod">
          <ac:chgData name="Kai Wang" userId="S::kwan5200@uni.sydney.edu.au::55da6d73-bbb8-419a-a7c5-b4031bb4ff53" providerId="AD" clId="Web-{1ACCDF44-8AF5-24C2-10A8-339D8E300A6A}" dt="2022-10-17T21:39:38.682" v="266"/>
          <ac:spMkLst>
            <pc:docMk/>
            <pc:sldMk cId="572504531" sldId="285"/>
            <ac:spMk id="33" creationId="{9464251B-D3AC-65FC-076E-AD380826FD24}"/>
          </ac:spMkLst>
        </pc:spChg>
        <pc:spChg chg="add del mod">
          <ac:chgData name="Kai Wang" userId="S::kwan5200@uni.sydney.edu.au::55da6d73-bbb8-419a-a7c5-b4031bb4ff53" providerId="AD" clId="Web-{1ACCDF44-8AF5-24C2-10A8-339D8E300A6A}" dt="2022-10-17T21:45:28.801" v="356"/>
          <ac:spMkLst>
            <pc:docMk/>
            <pc:sldMk cId="572504531" sldId="285"/>
            <ac:spMk id="34" creationId="{42AD4B1D-214F-A7DF-F445-A79067F769B1}"/>
          </ac:spMkLst>
        </pc:spChg>
        <pc:spChg chg="add del">
          <ac:chgData name="Kai Wang" userId="S::kwan5200@uni.sydney.edu.au::55da6d73-bbb8-419a-a7c5-b4031bb4ff53" providerId="AD" clId="Web-{1ACCDF44-8AF5-24C2-10A8-339D8E300A6A}" dt="2022-10-18T04:02:48.284" v="1252"/>
          <ac:spMkLst>
            <pc:docMk/>
            <pc:sldMk cId="572504531" sldId="285"/>
            <ac:spMk id="34" creationId="{BE7820FB-C702-7F5C-77FE-3E62A9288AF6}"/>
          </ac:spMkLst>
        </pc:spChg>
        <pc:spChg chg="add del">
          <ac:chgData name="Kai Wang" userId="S::kwan5200@uni.sydney.edu.au::55da6d73-bbb8-419a-a7c5-b4031bb4ff53" providerId="AD" clId="Web-{1ACCDF44-8AF5-24C2-10A8-339D8E300A6A}" dt="2022-10-18T04:02:47.613" v="1251"/>
          <ac:spMkLst>
            <pc:docMk/>
            <pc:sldMk cId="572504531" sldId="285"/>
            <ac:spMk id="35" creationId="{627A807E-7450-DC97-6D32-DAFDA2E1C301}"/>
          </ac:spMkLst>
        </pc:spChg>
        <pc:spChg chg="add del mod">
          <ac:chgData name="Kai Wang" userId="S::kwan5200@uni.sydney.edu.au::55da6d73-bbb8-419a-a7c5-b4031bb4ff53" providerId="AD" clId="Web-{1ACCDF44-8AF5-24C2-10A8-339D8E300A6A}" dt="2022-10-17T21:40:22.184" v="286"/>
          <ac:spMkLst>
            <pc:docMk/>
            <pc:sldMk cId="572504531" sldId="285"/>
            <ac:spMk id="35" creationId="{842D01F9-83F6-A296-13DC-0F5F645E2874}"/>
          </ac:spMkLst>
        </pc:spChg>
        <pc:spChg chg="add del mod">
          <ac:chgData name="Kai Wang" userId="S::kwan5200@uni.sydney.edu.au::55da6d73-bbb8-419a-a7c5-b4031bb4ff53" providerId="AD" clId="Web-{1ACCDF44-8AF5-24C2-10A8-339D8E300A6A}" dt="2022-10-17T23:48:12.527" v="746"/>
          <ac:spMkLst>
            <pc:docMk/>
            <pc:sldMk cId="572504531" sldId="285"/>
            <ac:spMk id="36" creationId="{ED778D00-0F4B-0470-C3B5-C2DD6FE83020}"/>
          </ac:spMkLst>
        </pc:spChg>
        <pc:spChg chg="add del mod">
          <ac:chgData name="Kai Wang" userId="S::kwan5200@uni.sydney.edu.au::55da6d73-bbb8-419a-a7c5-b4031bb4ff53" providerId="AD" clId="Web-{1ACCDF44-8AF5-24C2-10A8-339D8E300A6A}" dt="2022-10-17T23:48:12.527" v="745"/>
          <ac:spMkLst>
            <pc:docMk/>
            <pc:sldMk cId="572504531" sldId="285"/>
            <ac:spMk id="37" creationId="{DFB0A90F-8DB9-0A88-4DEF-46E10D81D73A}"/>
          </ac:spMkLst>
        </pc:spChg>
        <pc:spChg chg="add del mod">
          <ac:chgData name="Kai Wang" userId="S::kwan5200@uni.sydney.edu.au::55da6d73-bbb8-419a-a7c5-b4031bb4ff53" providerId="AD" clId="Web-{1ACCDF44-8AF5-24C2-10A8-339D8E300A6A}" dt="2022-10-17T23:48:12.527" v="744"/>
          <ac:spMkLst>
            <pc:docMk/>
            <pc:sldMk cId="572504531" sldId="285"/>
            <ac:spMk id="38" creationId="{16FBA53E-4F02-B1BF-E27A-DE816E554878}"/>
          </ac:spMkLst>
        </pc:spChg>
        <pc:spChg chg="add del mod">
          <ac:chgData name="Kai Wang" userId="S::kwan5200@uni.sydney.edu.au::55da6d73-bbb8-419a-a7c5-b4031bb4ff53" providerId="AD" clId="Web-{1ACCDF44-8AF5-24C2-10A8-339D8E300A6A}" dt="2022-10-17T23:48:12.527" v="743"/>
          <ac:spMkLst>
            <pc:docMk/>
            <pc:sldMk cId="572504531" sldId="285"/>
            <ac:spMk id="39" creationId="{C908E801-BEAD-8440-C31F-936D409DC396}"/>
          </ac:spMkLst>
        </pc:spChg>
        <pc:spChg chg="add del mod">
          <ac:chgData name="Kai Wang" userId="S::kwan5200@uni.sydney.edu.au::55da6d73-bbb8-419a-a7c5-b4031bb4ff53" providerId="AD" clId="Web-{1ACCDF44-8AF5-24C2-10A8-339D8E300A6A}" dt="2022-10-17T23:48:12.527" v="742"/>
          <ac:spMkLst>
            <pc:docMk/>
            <pc:sldMk cId="572504531" sldId="285"/>
            <ac:spMk id="40" creationId="{F1CBCA85-3932-5C3F-1E93-2F1C576F7B57}"/>
          </ac:spMkLst>
        </pc:spChg>
        <pc:spChg chg="add del mod">
          <ac:chgData name="Kai Wang" userId="S::kwan5200@uni.sydney.edu.au::55da6d73-bbb8-419a-a7c5-b4031bb4ff53" providerId="AD" clId="Web-{1ACCDF44-8AF5-24C2-10A8-339D8E300A6A}" dt="2022-10-17T23:48:12.527" v="741"/>
          <ac:spMkLst>
            <pc:docMk/>
            <pc:sldMk cId="572504531" sldId="285"/>
            <ac:spMk id="41" creationId="{5111596E-A16A-317B-86E8-96FA829ED632}"/>
          </ac:spMkLst>
        </pc:spChg>
        <pc:spChg chg="add del mod">
          <ac:chgData name="Kai Wang" userId="S::kwan5200@uni.sydney.edu.au::55da6d73-bbb8-419a-a7c5-b4031bb4ff53" providerId="AD" clId="Web-{1ACCDF44-8AF5-24C2-10A8-339D8E300A6A}" dt="2022-10-17T23:48:12.527" v="740"/>
          <ac:spMkLst>
            <pc:docMk/>
            <pc:sldMk cId="572504531" sldId="285"/>
            <ac:spMk id="42" creationId="{624927D2-7502-13AF-9BF8-E8A6D5507E11}"/>
          </ac:spMkLst>
        </pc:spChg>
        <pc:spChg chg="add del mod">
          <ac:chgData name="Kai Wang" userId="S::kwan5200@uni.sydney.edu.au::55da6d73-bbb8-419a-a7c5-b4031bb4ff53" providerId="AD" clId="Web-{1ACCDF44-8AF5-24C2-10A8-339D8E300A6A}" dt="2022-10-17T23:48:12.527" v="739"/>
          <ac:spMkLst>
            <pc:docMk/>
            <pc:sldMk cId="572504531" sldId="285"/>
            <ac:spMk id="43" creationId="{A2255E81-65FA-2362-92AD-61471BEA7422}"/>
          </ac:spMkLst>
        </pc:spChg>
        <pc:spChg chg="add del mod">
          <ac:chgData name="Kai Wang" userId="S::kwan5200@uni.sydney.edu.au::55da6d73-bbb8-419a-a7c5-b4031bb4ff53" providerId="AD" clId="Web-{1ACCDF44-8AF5-24C2-10A8-339D8E300A6A}" dt="2022-10-17T23:48:12.527" v="738"/>
          <ac:spMkLst>
            <pc:docMk/>
            <pc:sldMk cId="572504531" sldId="285"/>
            <ac:spMk id="44" creationId="{39AFE42F-69BD-992B-D6B7-0A1F034C601C}"/>
          </ac:spMkLst>
        </pc:spChg>
        <pc:spChg chg="add del mod">
          <ac:chgData name="Kai Wang" userId="S::kwan5200@uni.sydney.edu.au::55da6d73-bbb8-419a-a7c5-b4031bb4ff53" providerId="AD" clId="Web-{1ACCDF44-8AF5-24C2-10A8-339D8E300A6A}" dt="2022-10-17T23:48:12.527" v="737"/>
          <ac:spMkLst>
            <pc:docMk/>
            <pc:sldMk cId="572504531" sldId="285"/>
            <ac:spMk id="45" creationId="{263FE0EE-D116-5B11-FAC0-BE9A04238BF6}"/>
          </ac:spMkLst>
        </pc:spChg>
        <pc:spChg chg="add del mod">
          <ac:chgData name="Kai Wang" userId="S::kwan5200@uni.sydney.edu.au::55da6d73-bbb8-419a-a7c5-b4031bb4ff53" providerId="AD" clId="Web-{1ACCDF44-8AF5-24C2-10A8-339D8E300A6A}" dt="2022-10-17T23:48:12.527" v="736"/>
          <ac:spMkLst>
            <pc:docMk/>
            <pc:sldMk cId="572504531" sldId="285"/>
            <ac:spMk id="46" creationId="{5867A455-1851-11A6-306B-B43021F40FB7}"/>
          </ac:spMkLst>
        </pc:spChg>
        <pc:spChg chg="add del mod">
          <ac:chgData name="Kai Wang" userId="S::kwan5200@uni.sydney.edu.au::55da6d73-bbb8-419a-a7c5-b4031bb4ff53" providerId="AD" clId="Web-{1ACCDF44-8AF5-24C2-10A8-339D8E300A6A}" dt="2022-10-17T23:48:12.527" v="735"/>
          <ac:spMkLst>
            <pc:docMk/>
            <pc:sldMk cId="572504531" sldId="285"/>
            <ac:spMk id="47" creationId="{C494EEC8-4A1F-2971-4DB1-488DB792DAEB}"/>
          </ac:spMkLst>
        </pc:spChg>
        <pc:spChg chg="add del mod">
          <ac:chgData name="Kai Wang" userId="S::kwan5200@uni.sydney.edu.au::55da6d73-bbb8-419a-a7c5-b4031bb4ff53" providerId="AD" clId="Web-{1ACCDF44-8AF5-24C2-10A8-339D8E300A6A}" dt="2022-10-17T23:48:12.527" v="734"/>
          <ac:spMkLst>
            <pc:docMk/>
            <pc:sldMk cId="572504531" sldId="285"/>
            <ac:spMk id="48" creationId="{16878EF6-C0FB-222C-8BEC-20E30C728674}"/>
          </ac:spMkLst>
        </pc:spChg>
        <pc:spChg chg="add mod">
          <ac:chgData name="Kai Wang" userId="S::kwan5200@uni.sydney.edu.au::55da6d73-bbb8-419a-a7c5-b4031bb4ff53" providerId="AD" clId="Web-{1ACCDF44-8AF5-24C2-10A8-339D8E300A6A}" dt="2022-10-18T04:13:18.469" v="1410"/>
          <ac:spMkLst>
            <pc:docMk/>
            <pc:sldMk cId="572504531" sldId="285"/>
            <ac:spMk id="49" creationId="{6A799D9A-99D3-6A8F-417B-F94873A4D7E1}"/>
          </ac:spMkLst>
        </pc:spChg>
        <pc:spChg chg="add del mod">
          <ac:chgData name="Kai Wang" userId="S::kwan5200@uni.sydney.edu.au::55da6d73-bbb8-419a-a7c5-b4031bb4ff53" providerId="AD" clId="Web-{1ACCDF44-8AF5-24C2-10A8-339D8E300A6A}" dt="2022-10-17T21:49:13.979" v="456"/>
          <ac:spMkLst>
            <pc:docMk/>
            <pc:sldMk cId="572504531" sldId="285"/>
            <ac:spMk id="49" creationId="{C033ADB2-43EA-8B42-47AE-3D2F793B8A66}"/>
          </ac:spMkLst>
        </pc:spChg>
        <pc:spChg chg="add del mod">
          <ac:chgData name="Kai Wang" userId="S::kwan5200@uni.sydney.edu.au::55da6d73-bbb8-419a-a7c5-b4031bb4ff53" providerId="AD" clId="Web-{1ACCDF44-8AF5-24C2-10A8-339D8E300A6A}" dt="2022-10-17T23:48:12.527" v="733"/>
          <ac:spMkLst>
            <pc:docMk/>
            <pc:sldMk cId="572504531" sldId="285"/>
            <ac:spMk id="50" creationId="{F677D35B-27C4-F9C4-43DF-1038484C5186}"/>
          </ac:spMkLst>
        </pc:spChg>
        <pc:spChg chg="add del mod">
          <ac:chgData name="Kai Wang" userId="S::kwan5200@uni.sydney.edu.au::55da6d73-bbb8-419a-a7c5-b4031bb4ff53" providerId="AD" clId="Web-{1ACCDF44-8AF5-24C2-10A8-339D8E300A6A}" dt="2022-10-17T23:48:12.527" v="732"/>
          <ac:spMkLst>
            <pc:docMk/>
            <pc:sldMk cId="572504531" sldId="285"/>
            <ac:spMk id="51" creationId="{E7B203FE-ECB3-77E8-80EC-23326A90C083}"/>
          </ac:spMkLst>
        </pc:spChg>
        <pc:spChg chg="add del mod">
          <ac:chgData name="Kai Wang" userId="S::kwan5200@uni.sydney.edu.au::55da6d73-bbb8-419a-a7c5-b4031bb4ff53" providerId="AD" clId="Web-{1ACCDF44-8AF5-24C2-10A8-339D8E300A6A}" dt="2022-10-17T23:48:12.527" v="731"/>
          <ac:spMkLst>
            <pc:docMk/>
            <pc:sldMk cId="572504531" sldId="285"/>
            <ac:spMk id="52" creationId="{1C23BA5F-5E06-0E9A-21EE-1FF4568BEA36}"/>
          </ac:spMkLst>
        </pc:spChg>
        <pc:spChg chg="add">
          <ac:chgData name="Kai Wang" userId="S::kwan5200@uni.sydney.edu.au::55da6d73-bbb8-419a-a7c5-b4031bb4ff53" providerId="AD" clId="Web-{1ACCDF44-8AF5-24C2-10A8-339D8E300A6A}" dt="2022-10-17T23:48:43.825" v="764"/>
          <ac:spMkLst>
            <pc:docMk/>
            <pc:sldMk cId="572504531" sldId="285"/>
            <ac:spMk id="53" creationId="{5690F3EE-0CD1-4520-B020-4E1DF3141C74}"/>
          </ac:spMkLst>
        </pc:spChg>
        <pc:spChg chg="add">
          <ac:chgData name="Kai Wang" userId="S::kwan5200@uni.sydney.edu.au::55da6d73-bbb8-419a-a7c5-b4031bb4ff53" providerId="AD" clId="Web-{1ACCDF44-8AF5-24C2-10A8-339D8E300A6A}" dt="2022-10-17T23:48:43.825" v="764"/>
          <ac:spMkLst>
            <pc:docMk/>
            <pc:sldMk cId="572504531" sldId="285"/>
            <ac:spMk id="54" creationId="{9EFDE1E9-7FE0-45CA-9DE2-237F77319A9F}"/>
          </ac:spMkLst>
        </pc:spChg>
        <pc:spChg chg="add mod">
          <ac:chgData name="Kai Wang" userId="S::kwan5200@uni.sydney.edu.au::55da6d73-bbb8-419a-a7c5-b4031bb4ff53" providerId="AD" clId="Web-{1ACCDF44-8AF5-24C2-10A8-339D8E300A6A}" dt="2022-10-18T04:13:18.500" v="1411"/>
          <ac:spMkLst>
            <pc:docMk/>
            <pc:sldMk cId="572504531" sldId="285"/>
            <ac:spMk id="55" creationId="{88D135DD-9681-349E-B976-FDD09BBC323B}"/>
          </ac:spMkLst>
        </pc:spChg>
        <pc:spChg chg="add mod">
          <ac:chgData name="Kai Wang" userId="S::kwan5200@uni.sydney.edu.au::55da6d73-bbb8-419a-a7c5-b4031bb4ff53" providerId="AD" clId="Web-{1ACCDF44-8AF5-24C2-10A8-339D8E300A6A}" dt="2022-10-18T04:13:18.532" v="1412"/>
          <ac:spMkLst>
            <pc:docMk/>
            <pc:sldMk cId="572504531" sldId="285"/>
            <ac:spMk id="56" creationId="{1CD1D8EF-1D55-9F5B-2DA9-E90D0439F4C4}"/>
          </ac:spMkLst>
        </pc:spChg>
        <pc:spChg chg="add mod">
          <ac:chgData name="Kai Wang" userId="S::kwan5200@uni.sydney.edu.au::55da6d73-bbb8-419a-a7c5-b4031bb4ff53" providerId="AD" clId="Web-{1ACCDF44-8AF5-24C2-10A8-339D8E300A6A}" dt="2022-10-18T04:13:18.563" v="1413"/>
          <ac:spMkLst>
            <pc:docMk/>
            <pc:sldMk cId="572504531" sldId="285"/>
            <ac:spMk id="57" creationId="{2B83B65D-7A00-624B-B6E8-A88689A42A1E}"/>
          </ac:spMkLst>
        </pc:spChg>
        <pc:spChg chg="add mod">
          <ac:chgData name="Kai Wang" userId="S::kwan5200@uni.sydney.edu.au::55da6d73-bbb8-419a-a7c5-b4031bb4ff53" providerId="AD" clId="Web-{1ACCDF44-8AF5-24C2-10A8-339D8E300A6A}" dt="2022-10-18T04:13:18.594" v="1414"/>
          <ac:spMkLst>
            <pc:docMk/>
            <pc:sldMk cId="572504531" sldId="285"/>
            <ac:spMk id="58" creationId="{00C1D212-5641-C884-F4C4-50A0789F405C}"/>
          </ac:spMkLst>
        </pc:spChg>
        <pc:spChg chg="add mod">
          <ac:chgData name="Kai Wang" userId="S::kwan5200@uni.sydney.edu.au::55da6d73-bbb8-419a-a7c5-b4031bb4ff53" providerId="AD" clId="Web-{1ACCDF44-8AF5-24C2-10A8-339D8E300A6A}" dt="2022-10-18T04:11:51.749" v="1389"/>
          <ac:spMkLst>
            <pc:docMk/>
            <pc:sldMk cId="572504531" sldId="285"/>
            <ac:spMk id="59" creationId="{E3525D79-A16D-115D-2C69-1E1B918E6C35}"/>
          </ac:spMkLst>
        </pc:spChg>
        <pc:spChg chg="add mod">
          <ac:chgData name="Kai Wang" userId="S::kwan5200@uni.sydney.edu.au::55da6d73-bbb8-419a-a7c5-b4031bb4ff53" providerId="AD" clId="Web-{1ACCDF44-8AF5-24C2-10A8-339D8E300A6A}" dt="2022-10-18T04:11:51.827" v="1392"/>
          <ac:spMkLst>
            <pc:docMk/>
            <pc:sldMk cId="572504531" sldId="285"/>
            <ac:spMk id="60" creationId="{AAF42743-D933-3B5C-C001-5B4712CA4F01}"/>
          </ac:spMkLst>
        </pc:spChg>
        <pc:spChg chg="add mod">
          <ac:chgData name="Kai Wang" userId="S::kwan5200@uni.sydney.edu.au::55da6d73-bbb8-419a-a7c5-b4031bb4ff53" providerId="AD" clId="Web-{1ACCDF44-8AF5-24C2-10A8-339D8E300A6A}" dt="2022-10-18T04:11:51.764" v="1390"/>
          <ac:spMkLst>
            <pc:docMk/>
            <pc:sldMk cId="572504531" sldId="285"/>
            <ac:spMk id="61" creationId="{8241E9B2-8B24-FF67-0BF0-20038096F58C}"/>
          </ac:spMkLst>
        </pc:spChg>
        <pc:spChg chg="add mod">
          <ac:chgData name="Kai Wang" userId="S::kwan5200@uni.sydney.edu.au::55da6d73-bbb8-419a-a7c5-b4031bb4ff53" providerId="AD" clId="Web-{1ACCDF44-8AF5-24C2-10A8-339D8E300A6A}" dt="2022-10-18T04:11:51.796" v="1391"/>
          <ac:spMkLst>
            <pc:docMk/>
            <pc:sldMk cId="572504531" sldId="285"/>
            <ac:spMk id="62" creationId="{45763857-3A35-F1F7-4CAB-7D6E9ED4A949}"/>
          </ac:spMkLst>
        </pc:spChg>
        <pc:spChg chg="add mod">
          <ac:chgData name="Kai Wang" userId="S::kwan5200@uni.sydney.edu.au::55da6d73-bbb8-419a-a7c5-b4031bb4ff53" providerId="AD" clId="Web-{1ACCDF44-8AF5-24C2-10A8-339D8E300A6A}" dt="2022-10-18T04:11:51.858" v="1393"/>
          <ac:spMkLst>
            <pc:docMk/>
            <pc:sldMk cId="572504531" sldId="285"/>
            <ac:spMk id="63" creationId="{B15705D9-9F75-8675-9BA4-EA52A8579C7A}"/>
          </ac:spMkLst>
        </pc:spChg>
        <pc:spChg chg="add mod">
          <ac:chgData name="Kai Wang" userId="S::kwan5200@uni.sydney.edu.au::55da6d73-bbb8-419a-a7c5-b4031bb4ff53" providerId="AD" clId="Web-{1ACCDF44-8AF5-24C2-10A8-339D8E300A6A}" dt="2022-10-18T04:11:51.874" v="1394"/>
          <ac:spMkLst>
            <pc:docMk/>
            <pc:sldMk cId="572504531" sldId="285"/>
            <ac:spMk id="64" creationId="{AE4A3B3D-1386-A803-996E-F93055E1BCE4}"/>
          </ac:spMkLst>
        </pc:spChg>
        <pc:spChg chg="add mod">
          <ac:chgData name="Kai Wang" userId="S::kwan5200@uni.sydney.edu.au::55da6d73-bbb8-419a-a7c5-b4031bb4ff53" providerId="AD" clId="Web-{1ACCDF44-8AF5-24C2-10A8-339D8E300A6A}" dt="2022-10-18T04:12:26.359" v="1403" actId="1076"/>
          <ac:spMkLst>
            <pc:docMk/>
            <pc:sldMk cId="572504531" sldId="285"/>
            <ac:spMk id="65" creationId="{569E6DE1-9762-256F-C37E-2EBD93561705}"/>
          </ac:spMkLst>
        </pc:spChg>
        <pc:spChg chg="add mod">
          <ac:chgData name="Kai Wang" userId="S::kwan5200@uni.sydney.edu.au::55da6d73-bbb8-419a-a7c5-b4031bb4ff53" providerId="AD" clId="Web-{1ACCDF44-8AF5-24C2-10A8-339D8E300A6A}" dt="2022-10-18T04:12:26.390" v="1404" actId="1076"/>
          <ac:spMkLst>
            <pc:docMk/>
            <pc:sldMk cId="572504531" sldId="285"/>
            <ac:spMk id="66" creationId="{68E24C80-5C74-E78D-820D-4DF6EFBF9CA7}"/>
          </ac:spMkLst>
        </pc:spChg>
        <pc:spChg chg="add del">
          <ac:chgData name="Kai Wang" userId="S::kwan5200@uni.sydney.edu.au::55da6d73-bbb8-419a-a7c5-b4031bb4ff53" providerId="AD" clId="Web-{1ACCDF44-8AF5-24C2-10A8-339D8E300A6A}" dt="2022-10-18T04:02:19.128" v="1245"/>
          <ac:spMkLst>
            <pc:docMk/>
            <pc:sldMk cId="572504531" sldId="285"/>
            <ac:spMk id="67" creationId="{98842920-0AB1-BFC4-3B9C-B6BC9454CC4D}"/>
          </ac:spMkLst>
        </pc:spChg>
        <pc:spChg chg="add del">
          <ac:chgData name="Kai Wang" userId="S::kwan5200@uni.sydney.edu.au::55da6d73-bbb8-419a-a7c5-b4031bb4ff53" providerId="AD" clId="Web-{1ACCDF44-8AF5-24C2-10A8-339D8E300A6A}" dt="2022-10-18T04:02:19.987" v="1246"/>
          <ac:spMkLst>
            <pc:docMk/>
            <pc:sldMk cId="572504531" sldId="285"/>
            <ac:spMk id="68" creationId="{CB7AF4B3-C266-7948-A794-DD38AEF831FE}"/>
          </ac:spMkLst>
        </pc:spChg>
        <pc:spChg chg="add del mod">
          <ac:chgData name="Kai Wang" userId="S::kwan5200@uni.sydney.edu.au::55da6d73-bbb8-419a-a7c5-b4031bb4ff53" providerId="AD" clId="Web-{1ACCDF44-8AF5-24C2-10A8-339D8E300A6A}" dt="2022-10-18T04:06:26.305" v="1306"/>
          <ac:spMkLst>
            <pc:docMk/>
            <pc:sldMk cId="572504531" sldId="285"/>
            <ac:spMk id="69" creationId="{753DA3CE-4FFF-B676-7AE7-1CBD6464578A}"/>
          </ac:spMkLst>
        </pc:spChg>
        <pc:spChg chg="add del mod">
          <ac:chgData name="Kai Wang" userId="S::kwan5200@uni.sydney.edu.au::55da6d73-bbb8-419a-a7c5-b4031bb4ff53" providerId="AD" clId="Web-{1ACCDF44-8AF5-24C2-10A8-339D8E300A6A}" dt="2022-10-18T04:06:27.992" v="1307"/>
          <ac:spMkLst>
            <pc:docMk/>
            <pc:sldMk cId="572504531" sldId="285"/>
            <ac:spMk id="70" creationId="{1FC822E8-B57A-58B7-7B4F-321BAA1EEF87}"/>
          </ac:spMkLst>
        </pc:spChg>
        <pc:picChg chg="add del mod ord">
          <ac:chgData name="Kai Wang" userId="S::kwan5200@uni.sydney.edu.au::55da6d73-bbb8-419a-a7c5-b4031bb4ff53" providerId="AD" clId="Web-{1ACCDF44-8AF5-24C2-10A8-339D8E300A6A}" dt="2022-10-17T21:15:42.144" v="2"/>
          <ac:picMkLst>
            <pc:docMk/>
            <pc:sldMk cId="572504531" sldId="285"/>
            <ac:picMk id="4" creationId="{11C3978E-3312-1B55-9D0D-529A8D91CB58}"/>
          </ac:picMkLst>
        </pc:picChg>
      </pc:sldChg>
      <pc:sldChg chg="add del replId">
        <pc:chgData name="Kai Wang" userId="S::kwan5200@uni.sydney.edu.au::55da6d73-bbb8-419a-a7c5-b4031bb4ff53" providerId="AD" clId="Web-{1ACCDF44-8AF5-24C2-10A8-339D8E300A6A}" dt="2022-10-17T21:27:20.756" v="74"/>
        <pc:sldMkLst>
          <pc:docMk/>
          <pc:sldMk cId="2355048078" sldId="286"/>
        </pc:sldMkLst>
      </pc:sldChg>
      <pc:sldChg chg="modSp new ord">
        <pc:chgData name="Kai Wang" userId="S::kwan5200@uni.sydney.edu.au::55da6d73-bbb8-419a-a7c5-b4031bb4ff53" providerId="AD" clId="Web-{1ACCDF44-8AF5-24C2-10A8-339D8E300A6A}" dt="2022-10-18T03:45:57.233" v="998"/>
        <pc:sldMkLst>
          <pc:docMk/>
          <pc:sldMk cId="2804763402" sldId="286"/>
        </pc:sldMkLst>
        <pc:spChg chg="mod">
          <ac:chgData name="Kai Wang" userId="S::kwan5200@uni.sydney.edu.au::55da6d73-bbb8-419a-a7c5-b4031bb4ff53" providerId="AD" clId="Web-{1ACCDF44-8AF5-24C2-10A8-339D8E300A6A}" dt="2022-10-18T03:18:47.949" v="816" actId="20577"/>
          <ac:spMkLst>
            <pc:docMk/>
            <pc:sldMk cId="2804763402" sldId="286"/>
            <ac:spMk id="2" creationId="{284918A1-D3A4-C85D-0AD8-797E4DA415E4}"/>
          </ac:spMkLst>
        </pc:spChg>
        <pc:spChg chg="mod">
          <ac:chgData name="Kai Wang" userId="S::kwan5200@uni.sydney.edu.au::55da6d73-bbb8-419a-a7c5-b4031bb4ff53" providerId="AD" clId="Web-{1ACCDF44-8AF5-24C2-10A8-339D8E300A6A}" dt="2022-10-18T03:44:49.294" v="970" actId="20577"/>
          <ac:spMkLst>
            <pc:docMk/>
            <pc:sldMk cId="2804763402" sldId="286"/>
            <ac:spMk id="3" creationId="{FCA349F2-52CC-A2FC-B6A2-FD631D6B85F4}"/>
          </ac:spMkLst>
        </pc:spChg>
      </pc:sldChg>
      <pc:sldChg chg="modSp new">
        <pc:chgData name="Kai Wang" userId="S::kwan5200@uni.sydney.edu.au::55da6d73-bbb8-419a-a7c5-b4031bb4ff53" providerId="AD" clId="Web-{1ACCDF44-8AF5-24C2-10A8-339D8E300A6A}" dt="2022-10-18T03:45:19.638" v="996" actId="20577"/>
        <pc:sldMkLst>
          <pc:docMk/>
          <pc:sldMk cId="2265029848" sldId="287"/>
        </pc:sldMkLst>
        <pc:spChg chg="mod">
          <ac:chgData name="Kai Wang" userId="S::kwan5200@uni.sydney.edu.au::55da6d73-bbb8-419a-a7c5-b4031bb4ff53" providerId="AD" clId="Web-{1ACCDF44-8AF5-24C2-10A8-339D8E300A6A}" dt="2022-10-18T03:45:02.435" v="984" actId="20577"/>
          <ac:spMkLst>
            <pc:docMk/>
            <pc:sldMk cId="2265029848" sldId="287"/>
            <ac:spMk id="2" creationId="{959FF7D8-E52C-E4E9-0E1F-8182079CB529}"/>
          </ac:spMkLst>
        </pc:spChg>
        <pc:spChg chg="mod">
          <ac:chgData name="Kai Wang" userId="S::kwan5200@uni.sydney.edu.au::55da6d73-bbb8-419a-a7c5-b4031bb4ff53" providerId="AD" clId="Web-{1ACCDF44-8AF5-24C2-10A8-339D8E300A6A}" dt="2022-10-18T03:45:19.638" v="996" actId="20577"/>
          <ac:spMkLst>
            <pc:docMk/>
            <pc:sldMk cId="2265029848" sldId="287"/>
            <ac:spMk id="3" creationId="{219716F6-432A-8558-4895-FE7E59264101}"/>
          </ac:spMkLst>
        </pc:spChg>
      </pc:sldChg>
      <pc:sldChg chg="modSp add replId">
        <pc:chgData name="Kai Wang" userId="S::kwan5200@uni.sydney.edu.au::55da6d73-bbb8-419a-a7c5-b4031bb4ff53" providerId="AD" clId="Web-{1ACCDF44-8AF5-24C2-10A8-339D8E300A6A}" dt="2022-10-18T03:50:09.253" v="1063" actId="20577"/>
        <pc:sldMkLst>
          <pc:docMk/>
          <pc:sldMk cId="4173961585" sldId="288"/>
        </pc:sldMkLst>
        <pc:spChg chg="mod">
          <ac:chgData name="Kai Wang" userId="S::kwan5200@uni.sydney.edu.au::55da6d73-bbb8-419a-a7c5-b4031bb4ff53" providerId="AD" clId="Web-{1ACCDF44-8AF5-24C2-10A8-339D8E300A6A}" dt="2022-10-18T03:48:33.642" v="1036" actId="20577"/>
          <ac:spMkLst>
            <pc:docMk/>
            <pc:sldMk cId="4173961585" sldId="288"/>
            <ac:spMk id="2" creationId="{D19E4897-EC61-0E29-AC1A-23F0A0AC272D}"/>
          </ac:spMkLst>
        </pc:spChg>
        <pc:spChg chg="mod">
          <ac:chgData name="Kai Wang" userId="S::kwan5200@uni.sydney.edu.au::55da6d73-bbb8-419a-a7c5-b4031bb4ff53" providerId="AD" clId="Web-{1ACCDF44-8AF5-24C2-10A8-339D8E300A6A}" dt="2022-10-18T03:50:09.253" v="1063" actId="20577"/>
          <ac:spMkLst>
            <pc:docMk/>
            <pc:sldMk cId="4173961585" sldId="288"/>
            <ac:spMk id="3" creationId="{0C7C6EF0-0C2C-0B13-483E-B5701A9EACB4}"/>
          </ac:spMkLst>
        </pc:spChg>
      </pc:sldChg>
      <pc:sldChg chg="modSp add replId">
        <pc:chgData name="Kai Wang" userId="S::kwan5200@uni.sydney.edu.au::55da6d73-bbb8-419a-a7c5-b4031bb4ff53" providerId="AD" clId="Web-{1ACCDF44-8AF5-24C2-10A8-339D8E300A6A}" dt="2022-10-18T03:52:34.819" v="1094" actId="1076"/>
        <pc:sldMkLst>
          <pc:docMk/>
          <pc:sldMk cId="3987790472" sldId="289"/>
        </pc:sldMkLst>
        <pc:spChg chg="mod">
          <ac:chgData name="Kai Wang" userId="S::kwan5200@uni.sydney.edu.au::55da6d73-bbb8-419a-a7c5-b4031bb4ff53" providerId="AD" clId="Web-{1ACCDF44-8AF5-24C2-10A8-339D8E300A6A}" dt="2022-10-18T03:51:44.974" v="1083" actId="1076"/>
          <ac:spMkLst>
            <pc:docMk/>
            <pc:sldMk cId="3987790472" sldId="289"/>
            <ac:spMk id="2" creationId="{39754D83-FBD2-9EB8-0DF5-8EC127C2611C}"/>
          </ac:spMkLst>
        </pc:spChg>
        <pc:spChg chg="mod">
          <ac:chgData name="Kai Wang" userId="S::kwan5200@uni.sydney.edu.au::55da6d73-bbb8-419a-a7c5-b4031bb4ff53" providerId="AD" clId="Web-{1ACCDF44-8AF5-24C2-10A8-339D8E300A6A}" dt="2022-10-18T03:52:34.819" v="1094" actId="1076"/>
          <ac:spMkLst>
            <pc:docMk/>
            <pc:sldMk cId="3987790472" sldId="289"/>
            <ac:spMk id="3" creationId="{5E7D7229-025D-2FD5-A08E-3C227F0B3D29}"/>
          </ac:spMkLst>
        </pc:spChg>
      </pc:sldChg>
      <pc:sldChg chg="modSp add replId">
        <pc:chgData name="Kai Wang" userId="S::kwan5200@uni.sydney.edu.au::55da6d73-bbb8-419a-a7c5-b4031bb4ff53" providerId="AD" clId="Web-{1ACCDF44-8AF5-24C2-10A8-339D8E300A6A}" dt="2022-10-18T03:52:41.616" v="1095" actId="1076"/>
        <pc:sldMkLst>
          <pc:docMk/>
          <pc:sldMk cId="2370137855" sldId="290"/>
        </pc:sldMkLst>
        <pc:spChg chg="mod">
          <ac:chgData name="Kai Wang" userId="S::kwan5200@uni.sydney.edu.au::55da6d73-bbb8-419a-a7c5-b4031bb4ff53" providerId="AD" clId="Web-{1ACCDF44-8AF5-24C2-10A8-339D8E300A6A}" dt="2022-10-18T03:52:41.616" v="1095" actId="1076"/>
          <ac:spMkLst>
            <pc:docMk/>
            <pc:sldMk cId="2370137855" sldId="290"/>
            <ac:spMk id="3" creationId="{5E7D7229-025D-2FD5-A08E-3C227F0B3D29}"/>
          </ac:spMkLst>
        </pc:spChg>
      </pc:sldChg>
      <pc:sldMasterChg chg="del delSldLayout">
        <pc:chgData name="Kai Wang" userId="S::kwan5200@uni.sydney.edu.au::55da6d73-bbb8-419a-a7c5-b4031bb4ff53" providerId="AD" clId="Web-{1ACCDF44-8AF5-24C2-10A8-339D8E300A6A}" dt="2022-10-17T23:31:06.763" v="632"/>
        <pc:sldMasterMkLst>
          <pc:docMk/>
          <pc:sldMasterMk cId="1139733814" sldId="2147483798"/>
        </pc:sldMasterMkLst>
        <pc:sldLayoutChg chg="del">
          <pc:chgData name="Kai Wang" userId="S::kwan5200@uni.sydney.edu.au::55da6d73-bbb8-419a-a7c5-b4031bb4ff53" providerId="AD" clId="Web-{1ACCDF44-8AF5-24C2-10A8-339D8E300A6A}" dt="2022-10-17T23:31:06.763" v="632"/>
          <pc:sldLayoutMkLst>
            <pc:docMk/>
            <pc:sldMasterMk cId="1139733814" sldId="2147483798"/>
            <pc:sldLayoutMk cId="720333199" sldId="2147483799"/>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624358873" sldId="2147483800"/>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1285478434" sldId="2147483801"/>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3316258186" sldId="2147483802"/>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61775040" sldId="2147483803"/>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402228553" sldId="2147483804"/>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952717135" sldId="2147483805"/>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1521928572" sldId="2147483806"/>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345821504" sldId="2147483807"/>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594703560" sldId="2147483808"/>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3334076329" sldId="2147483809"/>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3247338071" sldId="2147483810"/>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3608101638" sldId="2147483811"/>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3624871458" sldId="2147483812"/>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112863747" sldId="2147483813"/>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522549144" sldId="2147483814"/>
          </pc:sldLayoutMkLst>
        </pc:sldLayoutChg>
        <pc:sldLayoutChg chg="del">
          <pc:chgData name="Kai Wang" userId="S::kwan5200@uni.sydney.edu.au::55da6d73-bbb8-419a-a7c5-b4031bb4ff53" providerId="AD" clId="Web-{1ACCDF44-8AF5-24C2-10A8-339D8E300A6A}" dt="2022-10-17T23:31:06.763" v="632"/>
          <pc:sldLayoutMkLst>
            <pc:docMk/>
            <pc:sldMasterMk cId="1139733814" sldId="2147483798"/>
            <pc:sldLayoutMk cId="273275317" sldId="2147483815"/>
          </pc:sldLayoutMkLst>
        </pc:sldLayoutChg>
      </pc:sldMasterChg>
      <pc:sldMasterChg chg="add del addSldLayout delSldLayout modSldLayout">
        <pc:chgData name="Kai Wang" userId="S::kwan5200@uni.sydney.edu.au::55da6d73-bbb8-419a-a7c5-b4031bb4ff53" providerId="AD" clId="Web-{1ACCDF44-8AF5-24C2-10A8-339D8E300A6A}" dt="2022-10-17T23:31:19.825" v="633"/>
        <pc:sldMasterMkLst>
          <pc:docMk/>
          <pc:sldMasterMk cId="2216220230" sldId="2147483816"/>
        </pc:sldMasterMkLst>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3409765275" sldId="2147483817"/>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2385257767" sldId="2147483818"/>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2883767686" sldId="2147483819"/>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2653968487" sldId="2147483820"/>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3848178093" sldId="2147483821"/>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1746719037" sldId="2147483822"/>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455015037" sldId="2147483823"/>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1232195729" sldId="2147483824"/>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1623314419" sldId="2147483825"/>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2931722858" sldId="2147483826"/>
          </pc:sldLayoutMkLst>
        </pc:sldLayoutChg>
        <pc:sldLayoutChg chg="add del mod replId">
          <pc:chgData name="Kai Wang" userId="S::kwan5200@uni.sydney.edu.au::55da6d73-bbb8-419a-a7c5-b4031bb4ff53" providerId="AD" clId="Web-{1ACCDF44-8AF5-24C2-10A8-339D8E300A6A}" dt="2022-10-17T23:31:19.825" v="633"/>
          <pc:sldLayoutMkLst>
            <pc:docMk/>
            <pc:sldMasterMk cId="2216220230" sldId="2147483816"/>
            <pc:sldLayoutMk cId="2922050501" sldId="2147483827"/>
          </pc:sldLayoutMkLst>
        </pc:sldLayoutChg>
      </pc:sldMasterChg>
      <pc:sldMasterChg chg="add del addSldLayout delSldLayout modSldLayout">
        <pc:chgData name="Kai Wang" userId="S::kwan5200@uni.sydney.edu.au::55da6d73-bbb8-419a-a7c5-b4031bb4ff53" providerId="AD" clId="Web-{1ACCDF44-8AF5-24C2-10A8-339D8E300A6A}" dt="2022-10-17T23:31:54.764" v="634"/>
        <pc:sldMasterMkLst>
          <pc:docMk/>
          <pc:sldMasterMk cId="4112771687" sldId="2147483828"/>
        </pc:sldMasterMkLst>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2926707335" sldId="2147483829"/>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3073902364" sldId="2147483830"/>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63151096" sldId="2147483831"/>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3941262510" sldId="2147483832"/>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4253715601" sldId="2147483833"/>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3220235235" sldId="2147483834"/>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1560231336" sldId="2147483835"/>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5222424" sldId="2147483836"/>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2854520913" sldId="2147483837"/>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390678752" sldId="2147483838"/>
          </pc:sldLayoutMkLst>
        </pc:sldLayoutChg>
        <pc:sldLayoutChg chg="add del mod replId">
          <pc:chgData name="Kai Wang" userId="S::kwan5200@uni.sydney.edu.au::55da6d73-bbb8-419a-a7c5-b4031bb4ff53" providerId="AD" clId="Web-{1ACCDF44-8AF5-24C2-10A8-339D8E300A6A}" dt="2022-10-17T23:31:54.764" v="634"/>
          <pc:sldLayoutMkLst>
            <pc:docMk/>
            <pc:sldMasterMk cId="4112771687" sldId="2147483828"/>
            <pc:sldLayoutMk cId="3544774448" sldId="2147483839"/>
          </pc:sldLayoutMkLst>
        </pc:sldLayoutChg>
      </pc:sldMasterChg>
      <pc:sldMasterChg chg="add del addSldLayout delSldLayout modSldLayout">
        <pc:chgData name="Kai Wang" userId="S::kwan5200@uni.sydney.edu.au::55da6d73-bbb8-419a-a7c5-b4031bb4ff53" providerId="AD" clId="Web-{1ACCDF44-8AF5-24C2-10A8-339D8E300A6A}" dt="2022-10-17T23:32:19.921" v="635"/>
        <pc:sldMasterMkLst>
          <pc:docMk/>
          <pc:sldMasterMk cId="475696259" sldId="2147483840"/>
        </pc:sldMasterMkLst>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1739079999" sldId="2147483841"/>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845226549" sldId="2147483842"/>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737406166" sldId="2147483843"/>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257172970" sldId="2147483844"/>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441205522" sldId="2147483845"/>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917799084" sldId="2147483846"/>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3605617903" sldId="2147483847"/>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814749684" sldId="2147483848"/>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706839263" sldId="2147483849"/>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58934943" sldId="2147483850"/>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4289091388" sldId="2147483851"/>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3565389450" sldId="2147483852"/>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655804014" sldId="2147483853"/>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3735118838" sldId="2147483854"/>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3802508568" sldId="2147483855"/>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81900175" sldId="2147483856"/>
          </pc:sldLayoutMkLst>
        </pc:sldLayoutChg>
        <pc:sldLayoutChg chg="add del mod replId">
          <pc:chgData name="Kai Wang" userId="S::kwan5200@uni.sydney.edu.au::55da6d73-bbb8-419a-a7c5-b4031bb4ff53" providerId="AD" clId="Web-{1ACCDF44-8AF5-24C2-10A8-339D8E300A6A}" dt="2022-10-17T23:32:19.921" v="635"/>
          <pc:sldLayoutMkLst>
            <pc:docMk/>
            <pc:sldMasterMk cId="475696259" sldId="2147483840"/>
            <pc:sldLayoutMk cId="2479142705" sldId="2147483857"/>
          </pc:sldLayoutMkLst>
        </pc:sldLayoutChg>
      </pc:sldMasterChg>
      <pc:sldMasterChg chg="add del addSldLayout delSldLayout modSldLayout">
        <pc:chgData name="Kai Wang" userId="S::kwan5200@uni.sydney.edu.au::55da6d73-bbb8-419a-a7c5-b4031bb4ff53" providerId="AD" clId="Web-{1ACCDF44-8AF5-24C2-10A8-339D8E300A6A}" dt="2022-10-17T23:32:30.718" v="636"/>
        <pc:sldMasterMkLst>
          <pc:docMk/>
          <pc:sldMasterMk cId="906208029" sldId="2147483858"/>
        </pc:sldMasterMkLst>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3647350562" sldId="2147483859"/>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4267983020" sldId="2147483860"/>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1356219762" sldId="2147483861"/>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4135508339" sldId="2147483862"/>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4056967870" sldId="2147483863"/>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2380831115" sldId="2147483864"/>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3314880625" sldId="2147483865"/>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4007122125" sldId="2147483866"/>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694078898" sldId="2147483867"/>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2909576655" sldId="2147483868"/>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3157191877" sldId="2147483869"/>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1470540642" sldId="2147483870"/>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2053628785" sldId="2147483871"/>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188185135" sldId="2147483872"/>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2514011866" sldId="2147483873"/>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204809581" sldId="2147483874"/>
          </pc:sldLayoutMkLst>
        </pc:sldLayoutChg>
        <pc:sldLayoutChg chg="add del mod replId">
          <pc:chgData name="Kai Wang" userId="S::kwan5200@uni.sydney.edu.au::55da6d73-bbb8-419a-a7c5-b4031bb4ff53" providerId="AD" clId="Web-{1ACCDF44-8AF5-24C2-10A8-339D8E300A6A}" dt="2022-10-17T23:32:30.718" v="636"/>
          <pc:sldLayoutMkLst>
            <pc:docMk/>
            <pc:sldMasterMk cId="906208029" sldId="2147483858"/>
            <pc:sldLayoutMk cId="458895549" sldId="2147483875"/>
          </pc:sldLayoutMkLst>
        </pc:sldLayoutChg>
      </pc:sldMasterChg>
      <pc:sldMasterChg chg="add del addSldLayout delSldLayout modSldLayout">
        <pc:chgData name="Kai Wang" userId="S::kwan5200@uni.sydney.edu.au::55da6d73-bbb8-419a-a7c5-b4031bb4ff53" providerId="AD" clId="Web-{1ACCDF44-8AF5-24C2-10A8-339D8E300A6A}" dt="2022-10-17T23:32:46.672" v="637"/>
        <pc:sldMasterMkLst>
          <pc:docMk/>
          <pc:sldMasterMk cId="1419422652" sldId="2147483876"/>
        </pc:sldMasterMkLst>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1406320345" sldId="2147483877"/>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675570895" sldId="2147483878"/>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4131174240" sldId="2147483879"/>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3819675922" sldId="2147483880"/>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239709563" sldId="2147483881"/>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3938503658" sldId="2147483882"/>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3414067303" sldId="2147483883"/>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95834777" sldId="2147483884"/>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2494924528" sldId="2147483885"/>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60258555" sldId="2147483886"/>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555652454" sldId="2147483887"/>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1168549103" sldId="2147483888"/>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314096230" sldId="2147483889"/>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2802492686" sldId="2147483890"/>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1881850398" sldId="2147483891"/>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4055481880" sldId="2147483892"/>
          </pc:sldLayoutMkLst>
        </pc:sldLayoutChg>
        <pc:sldLayoutChg chg="add del mod replId">
          <pc:chgData name="Kai Wang" userId="S::kwan5200@uni.sydney.edu.au::55da6d73-bbb8-419a-a7c5-b4031bb4ff53" providerId="AD" clId="Web-{1ACCDF44-8AF5-24C2-10A8-339D8E300A6A}" dt="2022-10-17T23:32:46.672" v="637"/>
          <pc:sldLayoutMkLst>
            <pc:docMk/>
            <pc:sldMasterMk cId="1419422652" sldId="2147483876"/>
            <pc:sldLayoutMk cId="3737028448" sldId="2147483893"/>
          </pc:sldLayoutMkLst>
        </pc:sldLayoutChg>
      </pc:sldMasterChg>
      <pc:sldMasterChg chg="add addSldLayout modSldLayout">
        <pc:chgData name="Kai Wang" userId="S::kwan5200@uni.sydney.edu.au::55da6d73-bbb8-419a-a7c5-b4031bb4ff53" providerId="AD" clId="Web-{1ACCDF44-8AF5-24C2-10A8-339D8E300A6A}" dt="2022-10-17T23:32:46.672" v="637"/>
        <pc:sldMasterMkLst>
          <pc:docMk/>
          <pc:sldMasterMk cId="2287203929" sldId="2147483894"/>
        </pc:sldMasterMkLst>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02704504" sldId="2147483895"/>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389877067" sldId="2147483896"/>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2785620136" sldId="2147483897"/>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263141160" sldId="2147483898"/>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3054983394" sldId="2147483899"/>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980462946" sldId="2147483900"/>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2666822486" sldId="2147483901"/>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378585841" sldId="2147483902"/>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418126588" sldId="2147483903"/>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4188587042" sldId="2147483904"/>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3138127511" sldId="2147483905"/>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941070128" sldId="2147483906"/>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2495617317" sldId="2147483907"/>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868328650" sldId="2147483908"/>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1385555920" sldId="2147483909"/>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667421103" sldId="2147483910"/>
          </pc:sldLayoutMkLst>
        </pc:sldLayoutChg>
        <pc:sldLayoutChg chg="add mod replId">
          <pc:chgData name="Kai Wang" userId="S::kwan5200@uni.sydney.edu.au::55da6d73-bbb8-419a-a7c5-b4031bb4ff53" providerId="AD" clId="Web-{1ACCDF44-8AF5-24C2-10A8-339D8E300A6A}" dt="2022-10-17T23:32:46.672" v="637"/>
          <pc:sldLayoutMkLst>
            <pc:docMk/>
            <pc:sldMasterMk cId="2287203929" sldId="2147483894"/>
            <pc:sldLayoutMk cId="3736970493" sldId="2147483911"/>
          </pc:sldLayoutMkLst>
        </pc:sldLayoutChg>
      </pc:sldMasterChg>
    </pc:docChg>
  </pc:docChgLst>
  <pc:docChgLst>
    <pc:chgData name="Sanket Srivastava" userId="S::ssri4213@uni.sydney.edu.au::61ecb307-9a31-4b93-96ad-4d95d6bf810e" providerId="AD" clId="Web-{B91DD2D8-1FD8-45D6-8D21-98A08CA9AF82}"/>
    <pc:docChg chg="addSld modSld">
      <pc:chgData name="Sanket Srivastava" userId="S::ssri4213@uni.sydney.edu.au::61ecb307-9a31-4b93-96ad-4d95d6bf810e" providerId="AD" clId="Web-{B91DD2D8-1FD8-45D6-8D21-98A08CA9AF82}" dt="2022-10-16T04:54:26.396" v="80" actId="20577"/>
      <pc:docMkLst>
        <pc:docMk/>
      </pc:docMkLst>
      <pc:sldChg chg="modSp">
        <pc:chgData name="Sanket Srivastava" userId="S::ssri4213@uni.sydney.edu.au::61ecb307-9a31-4b93-96ad-4d95d6bf810e" providerId="AD" clId="Web-{B91DD2D8-1FD8-45D6-8D21-98A08CA9AF82}" dt="2022-10-16T04:54:26.396" v="80" actId="20577"/>
        <pc:sldMkLst>
          <pc:docMk/>
          <pc:sldMk cId="109857222" sldId="256"/>
        </pc:sldMkLst>
        <pc:spChg chg="mod">
          <ac:chgData name="Sanket Srivastava" userId="S::ssri4213@uni.sydney.edu.au::61ecb307-9a31-4b93-96ad-4d95d6bf810e" providerId="AD" clId="Web-{B91DD2D8-1FD8-45D6-8D21-98A08CA9AF82}" dt="2022-10-16T04:45:03.615" v="39" actId="20577"/>
          <ac:spMkLst>
            <pc:docMk/>
            <pc:sldMk cId="109857222" sldId="256"/>
            <ac:spMk id="2" creationId="{00000000-0000-0000-0000-000000000000}"/>
          </ac:spMkLst>
        </pc:spChg>
        <pc:spChg chg="mod">
          <ac:chgData name="Sanket Srivastava" userId="S::ssri4213@uni.sydney.edu.au::61ecb307-9a31-4b93-96ad-4d95d6bf810e" providerId="AD" clId="Web-{B91DD2D8-1FD8-45D6-8D21-98A08CA9AF82}" dt="2022-10-16T04:54:26.396" v="80" actId="20577"/>
          <ac:spMkLst>
            <pc:docMk/>
            <pc:sldMk cId="109857222" sldId="256"/>
            <ac:spMk id="3" creationId="{00000000-0000-0000-0000-000000000000}"/>
          </ac:spMkLst>
        </pc:spChg>
      </pc:sldChg>
      <pc:sldChg chg="modSp new">
        <pc:chgData name="Sanket Srivastava" userId="S::ssri4213@uni.sydney.edu.au::61ecb307-9a31-4b93-96ad-4d95d6bf810e" providerId="AD" clId="Web-{B91DD2D8-1FD8-45D6-8D21-98A08CA9AF82}" dt="2022-10-16T04:45:45.194" v="40" actId="20577"/>
        <pc:sldMkLst>
          <pc:docMk/>
          <pc:sldMk cId="2892822368" sldId="257"/>
        </pc:sldMkLst>
        <pc:spChg chg="mod">
          <ac:chgData name="Sanket Srivastava" userId="S::ssri4213@uni.sydney.edu.au::61ecb307-9a31-4b93-96ad-4d95d6bf810e" providerId="AD" clId="Web-{B91DD2D8-1FD8-45D6-8D21-98A08CA9AF82}" dt="2022-10-16T04:43:46.300" v="4" actId="20577"/>
          <ac:spMkLst>
            <pc:docMk/>
            <pc:sldMk cId="2892822368" sldId="257"/>
            <ac:spMk id="2" creationId="{FE67C545-29B4-3B7D-3D68-E4AB10F4D6A8}"/>
          </ac:spMkLst>
        </pc:spChg>
        <pc:spChg chg="mod">
          <ac:chgData name="Sanket Srivastava" userId="S::ssri4213@uni.sydney.edu.au::61ecb307-9a31-4b93-96ad-4d95d6bf810e" providerId="AD" clId="Web-{B91DD2D8-1FD8-45D6-8D21-98A08CA9AF82}" dt="2022-10-16T04:45:45.194" v="40" actId="20577"/>
          <ac:spMkLst>
            <pc:docMk/>
            <pc:sldMk cId="2892822368" sldId="257"/>
            <ac:spMk id="3" creationId="{D8351CDA-B518-264D-FB37-3133C191EF62}"/>
          </ac:spMkLst>
        </pc:spChg>
      </pc:sldChg>
      <pc:sldChg chg="modSp new">
        <pc:chgData name="Sanket Srivastava" userId="S::ssri4213@uni.sydney.edu.au::61ecb307-9a31-4b93-96ad-4d95d6bf810e" providerId="AD" clId="Web-{B91DD2D8-1FD8-45D6-8D21-98A08CA9AF82}" dt="2022-10-16T04:45:55.257" v="42" actId="20577"/>
        <pc:sldMkLst>
          <pc:docMk/>
          <pc:sldMk cId="288516328" sldId="258"/>
        </pc:sldMkLst>
        <pc:spChg chg="mod">
          <ac:chgData name="Sanket Srivastava" userId="S::ssri4213@uni.sydney.edu.au::61ecb307-9a31-4b93-96ad-4d95d6bf810e" providerId="AD" clId="Web-{B91DD2D8-1FD8-45D6-8D21-98A08CA9AF82}" dt="2022-10-16T04:43:57.066" v="7" actId="20577"/>
          <ac:spMkLst>
            <pc:docMk/>
            <pc:sldMk cId="288516328" sldId="258"/>
            <ac:spMk id="2" creationId="{1156968C-8926-B5A3-F082-AE9183E70DF5}"/>
          </ac:spMkLst>
        </pc:spChg>
        <pc:spChg chg="mod">
          <ac:chgData name="Sanket Srivastava" userId="S::ssri4213@uni.sydney.edu.au::61ecb307-9a31-4b93-96ad-4d95d6bf810e" providerId="AD" clId="Web-{B91DD2D8-1FD8-45D6-8D21-98A08CA9AF82}" dt="2022-10-16T04:45:55.257" v="42" actId="20577"/>
          <ac:spMkLst>
            <pc:docMk/>
            <pc:sldMk cId="288516328" sldId="258"/>
            <ac:spMk id="3" creationId="{8F1FBF76-FA63-CCCB-776F-18FB5D43859E}"/>
          </ac:spMkLst>
        </pc:spChg>
      </pc:sldChg>
      <pc:sldChg chg="modSp new">
        <pc:chgData name="Sanket Srivastava" userId="S::ssri4213@uni.sydney.edu.au::61ecb307-9a31-4b93-96ad-4d95d6bf810e" providerId="AD" clId="Web-{B91DD2D8-1FD8-45D6-8D21-98A08CA9AF82}" dt="2022-10-16T04:46:00.600" v="44" actId="20577"/>
        <pc:sldMkLst>
          <pc:docMk/>
          <pc:sldMk cId="2252379452" sldId="259"/>
        </pc:sldMkLst>
        <pc:spChg chg="mod">
          <ac:chgData name="Sanket Srivastava" userId="S::ssri4213@uni.sydney.edu.au::61ecb307-9a31-4b93-96ad-4d95d6bf810e" providerId="AD" clId="Web-{B91DD2D8-1FD8-45D6-8D21-98A08CA9AF82}" dt="2022-10-16T04:44:04.754" v="10" actId="20577"/>
          <ac:spMkLst>
            <pc:docMk/>
            <pc:sldMk cId="2252379452" sldId="259"/>
            <ac:spMk id="2" creationId="{3E735D39-E364-C153-8C9B-7A2DEFE210F5}"/>
          </ac:spMkLst>
        </pc:spChg>
        <pc:spChg chg="mod">
          <ac:chgData name="Sanket Srivastava" userId="S::ssri4213@uni.sydney.edu.au::61ecb307-9a31-4b93-96ad-4d95d6bf810e" providerId="AD" clId="Web-{B91DD2D8-1FD8-45D6-8D21-98A08CA9AF82}" dt="2022-10-16T04:46:00.600" v="44" actId="20577"/>
          <ac:spMkLst>
            <pc:docMk/>
            <pc:sldMk cId="2252379452" sldId="259"/>
            <ac:spMk id="3" creationId="{93C87717-B520-1FA5-8838-EB9CCC90C494}"/>
          </ac:spMkLst>
        </pc:spChg>
      </pc:sldChg>
      <pc:sldChg chg="modSp new">
        <pc:chgData name="Sanket Srivastava" userId="S::ssri4213@uni.sydney.edu.au::61ecb307-9a31-4b93-96ad-4d95d6bf810e" providerId="AD" clId="Web-{B91DD2D8-1FD8-45D6-8D21-98A08CA9AF82}" dt="2022-10-16T04:48:38.870" v="71" actId="20577"/>
        <pc:sldMkLst>
          <pc:docMk/>
          <pc:sldMk cId="1837922142" sldId="260"/>
        </pc:sldMkLst>
        <pc:spChg chg="mod">
          <ac:chgData name="Sanket Srivastava" userId="S::ssri4213@uni.sydney.edu.au::61ecb307-9a31-4b93-96ad-4d95d6bf810e" providerId="AD" clId="Web-{B91DD2D8-1FD8-45D6-8D21-98A08CA9AF82}" dt="2022-10-16T04:44:12.816" v="15" actId="20577"/>
          <ac:spMkLst>
            <pc:docMk/>
            <pc:sldMk cId="1837922142" sldId="260"/>
            <ac:spMk id="2" creationId="{43E4818B-8C91-8600-FBBC-D7A594ED85AB}"/>
          </ac:spMkLst>
        </pc:spChg>
        <pc:spChg chg="mod">
          <ac:chgData name="Sanket Srivastava" userId="S::ssri4213@uni.sydney.edu.au::61ecb307-9a31-4b93-96ad-4d95d6bf810e" providerId="AD" clId="Web-{B91DD2D8-1FD8-45D6-8D21-98A08CA9AF82}" dt="2022-10-16T04:48:38.870" v="71" actId="20577"/>
          <ac:spMkLst>
            <pc:docMk/>
            <pc:sldMk cId="1837922142" sldId="260"/>
            <ac:spMk id="3" creationId="{5AC973D6-9D14-3352-BA88-0C4ECAF0EC9B}"/>
          </ac:spMkLst>
        </pc:spChg>
      </pc:sldChg>
      <pc:sldChg chg="modSp new">
        <pc:chgData name="Sanket Srivastava" userId="S::ssri4213@uni.sydney.edu.au::61ecb307-9a31-4b93-96ad-4d95d6bf810e" providerId="AD" clId="Web-{B91DD2D8-1FD8-45D6-8D21-98A08CA9AF82}" dt="2022-10-16T04:46:19.726" v="49" actId="20577"/>
        <pc:sldMkLst>
          <pc:docMk/>
          <pc:sldMk cId="3450404940" sldId="261"/>
        </pc:sldMkLst>
        <pc:spChg chg="mod">
          <ac:chgData name="Sanket Srivastava" userId="S::ssri4213@uni.sydney.edu.au::61ecb307-9a31-4b93-96ad-4d95d6bf810e" providerId="AD" clId="Web-{B91DD2D8-1FD8-45D6-8D21-98A08CA9AF82}" dt="2022-10-16T04:44:22.645" v="20" actId="20577"/>
          <ac:spMkLst>
            <pc:docMk/>
            <pc:sldMk cId="3450404940" sldId="261"/>
            <ac:spMk id="2" creationId="{14F15741-FA70-FD86-0586-7C613CB4B529}"/>
          </ac:spMkLst>
        </pc:spChg>
        <pc:spChg chg="mod">
          <ac:chgData name="Sanket Srivastava" userId="S::ssri4213@uni.sydney.edu.au::61ecb307-9a31-4b93-96ad-4d95d6bf810e" providerId="AD" clId="Web-{B91DD2D8-1FD8-45D6-8D21-98A08CA9AF82}" dt="2022-10-16T04:46:19.726" v="49" actId="20577"/>
          <ac:spMkLst>
            <pc:docMk/>
            <pc:sldMk cId="3450404940" sldId="261"/>
            <ac:spMk id="3" creationId="{92607D2C-48BE-DBA9-94DB-06B8607D2927}"/>
          </ac:spMkLst>
        </pc:spChg>
      </pc:sldChg>
      <pc:sldChg chg="modSp new">
        <pc:chgData name="Sanket Srivastava" userId="S::ssri4213@uni.sydney.edu.au::61ecb307-9a31-4b93-96ad-4d95d6bf810e" providerId="AD" clId="Web-{B91DD2D8-1FD8-45D6-8D21-98A08CA9AF82}" dt="2022-10-16T04:46:28.148" v="51" actId="20577"/>
        <pc:sldMkLst>
          <pc:docMk/>
          <pc:sldMk cId="1561773125" sldId="262"/>
        </pc:sldMkLst>
        <pc:spChg chg="mod">
          <ac:chgData name="Sanket Srivastava" userId="S::ssri4213@uni.sydney.edu.au::61ecb307-9a31-4b93-96ad-4d95d6bf810e" providerId="AD" clId="Web-{B91DD2D8-1FD8-45D6-8D21-98A08CA9AF82}" dt="2022-10-16T04:44:28.676" v="26" actId="20577"/>
          <ac:spMkLst>
            <pc:docMk/>
            <pc:sldMk cId="1561773125" sldId="262"/>
            <ac:spMk id="2" creationId="{8428372A-CBB4-9C60-1CA1-B6B1E82C82CA}"/>
          </ac:spMkLst>
        </pc:spChg>
        <pc:spChg chg="mod">
          <ac:chgData name="Sanket Srivastava" userId="S::ssri4213@uni.sydney.edu.au::61ecb307-9a31-4b93-96ad-4d95d6bf810e" providerId="AD" clId="Web-{B91DD2D8-1FD8-45D6-8D21-98A08CA9AF82}" dt="2022-10-16T04:46:28.148" v="51" actId="20577"/>
          <ac:spMkLst>
            <pc:docMk/>
            <pc:sldMk cId="1561773125" sldId="262"/>
            <ac:spMk id="3" creationId="{86771783-2D3B-571D-C358-133A5A0E1489}"/>
          </ac:spMkLst>
        </pc:spChg>
      </pc:sldChg>
      <pc:sldChg chg="modSp new">
        <pc:chgData name="Sanket Srivastava" userId="S::ssri4213@uni.sydney.edu.au::61ecb307-9a31-4b93-96ad-4d95d6bf810e" providerId="AD" clId="Web-{B91DD2D8-1FD8-45D6-8D21-98A08CA9AF82}" dt="2022-10-16T04:47:28.400" v="61" actId="20577"/>
        <pc:sldMkLst>
          <pc:docMk/>
          <pc:sldMk cId="2059383391" sldId="263"/>
        </pc:sldMkLst>
        <pc:spChg chg="mod">
          <ac:chgData name="Sanket Srivastava" userId="S::ssri4213@uni.sydney.edu.au::61ecb307-9a31-4b93-96ad-4d95d6bf810e" providerId="AD" clId="Web-{B91DD2D8-1FD8-45D6-8D21-98A08CA9AF82}" dt="2022-10-16T04:44:33.879" v="29" actId="20577"/>
          <ac:spMkLst>
            <pc:docMk/>
            <pc:sldMk cId="2059383391" sldId="263"/>
            <ac:spMk id="2" creationId="{A56347A7-A509-90E4-E7E2-5DCE727A1B67}"/>
          </ac:spMkLst>
        </pc:spChg>
        <pc:spChg chg="mod">
          <ac:chgData name="Sanket Srivastava" userId="S::ssri4213@uni.sydney.edu.au::61ecb307-9a31-4b93-96ad-4d95d6bf810e" providerId="AD" clId="Web-{B91DD2D8-1FD8-45D6-8D21-98A08CA9AF82}" dt="2022-10-16T04:47:28.400" v="61" actId="20577"/>
          <ac:spMkLst>
            <pc:docMk/>
            <pc:sldMk cId="2059383391" sldId="263"/>
            <ac:spMk id="3" creationId="{BAE90319-36A3-7B7F-1106-64916A7BEF77}"/>
          </ac:spMkLst>
        </pc:spChg>
      </pc:sldChg>
      <pc:sldChg chg="delSp modSp new">
        <pc:chgData name="Sanket Srivastava" userId="S::ssri4213@uni.sydney.edu.au::61ecb307-9a31-4b93-96ad-4d95d6bf810e" providerId="AD" clId="Web-{B91DD2D8-1FD8-45D6-8D21-98A08CA9AF82}" dt="2022-10-16T04:44:48.333" v="34" actId="20577"/>
        <pc:sldMkLst>
          <pc:docMk/>
          <pc:sldMk cId="1906014829" sldId="264"/>
        </pc:sldMkLst>
        <pc:spChg chg="mod">
          <ac:chgData name="Sanket Srivastava" userId="S::ssri4213@uni.sydney.edu.au::61ecb307-9a31-4b93-96ad-4d95d6bf810e" providerId="AD" clId="Web-{B91DD2D8-1FD8-45D6-8D21-98A08CA9AF82}" dt="2022-10-16T04:44:48.333" v="34" actId="20577"/>
          <ac:spMkLst>
            <pc:docMk/>
            <pc:sldMk cId="1906014829" sldId="264"/>
            <ac:spMk id="2" creationId="{D07D1116-C3D4-4CB4-2AA1-ADFD6603118D}"/>
          </ac:spMkLst>
        </pc:spChg>
        <pc:spChg chg="del">
          <ac:chgData name="Sanket Srivastava" userId="S::ssri4213@uni.sydney.edu.au::61ecb307-9a31-4b93-96ad-4d95d6bf810e" providerId="AD" clId="Web-{B91DD2D8-1FD8-45D6-8D21-98A08CA9AF82}" dt="2022-10-16T04:44:38.708" v="31"/>
          <ac:spMkLst>
            <pc:docMk/>
            <pc:sldMk cId="1906014829" sldId="264"/>
            <ac:spMk id="3" creationId="{A2CA564C-E062-11A7-39EF-510998977CE8}"/>
          </ac:spMkLst>
        </pc:spChg>
      </pc:sldChg>
    </pc:docChg>
  </pc:docChgLst>
  <pc:docChgLst>
    <pc:chgData name="Kai Wang" userId="S::kwan5200@uni.sydney.edu.au::55da6d73-bbb8-419a-a7c5-b4031bb4ff53" providerId="AD" clId="Web-{B15CADA5-D4B0-6339-4DC9-F3CE02CEFBB2}"/>
    <pc:docChg chg="addSld modSld addMainMaster delMainMaster">
      <pc:chgData name="Kai Wang" userId="S::kwan5200@uni.sydney.edu.au::55da6d73-bbb8-419a-a7c5-b4031bb4ff53" providerId="AD" clId="Web-{B15CADA5-D4B0-6339-4DC9-F3CE02CEFBB2}" dt="2022-10-17T20:58:34.209" v="91"/>
      <pc:docMkLst>
        <pc:docMk/>
      </pc:docMkLst>
      <pc:sldChg chg="addSp delSp modSp mod modClrScheme delDesignElem chgLayout">
        <pc:chgData name="Kai Wang" userId="S::kwan5200@uni.sydney.edu.au::55da6d73-bbb8-419a-a7c5-b4031bb4ff53" providerId="AD" clId="Web-{B15CADA5-D4B0-6339-4DC9-F3CE02CEFBB2}" dt="2022-10-17T20:50:51.701" v="5"/>
        <pc:sldMkLst>
          <pc:docMk/>
          <pc:sldMk cId="109857222" sldId="256"/>
        </pc:sldMkLst>
        <pc:spChg chg="mod ord">
          <ac:chgData name="Kai Wang" userId="S::kwan5200@uni.sydney.edu.au::55da6d73-bbb8-419a-a7c5-b4031bb4ff53" providerId="AD" clId="Web-{B15CADA5-D4B0-6339-4DC9-F3CE02CEFBB2}" dt="2022-10-17T20:50:51.701" v="5"/>
          <ac:spMkLst>
            <pc:docMk/>
            <pc:sldMk cId="109857222" sldId="256"/>
            <ac:spMk id="2" creationId="{00000000-0000-0000-0000-000000000000}"/>
          </ac:spMkLst>
        </pc:spChg>
        <pc:spChg chg="mod ord">
          <ac:chgData name="Kai Wang" userId="S::kwan5200@uni.sydney.edu.au::55da6d73-bbb8-419a-a7c5-b4031bb4ff53" providerId="AD" clId="Web-{B15CADA5-D4B0-6339-4DC9-F3CE02CEFBB2}" dt="2022-10-17T20:50:51.701" v="5"/>
          <ac:spMkLst>
            <pc:docMk/>
            <pc:sldMk cId="109857222" sldId="256"/>
            <ac:spMk id="3" creationId="{00000000-0000-0000-0000-000000000000}"/>
          </ac:spMkLst>
        </pc:spChg>
        <pc:spChg chg="add del">
          <ac:chgData name="Kai Wang" userId="S::kwan5200@uni.sydney.edu.au::55da6d73-bbb8-419a-a7c5-b4031bb4ff53" providerId="AD" clId="Web-{B15CADA5-D4B0-6339-4DC9-F3CE02CEFBB2}" dt="2022-10-17T20:50:51.701" v="5"/>
          <ac:spMkLst>
            <pc:docMk/>
            <pc:sldMk cId="109857222" sldId="256"/>
            <ac:spMk id="5" creationId="{8D62164E-4528-40DB-BC26-D6DDE216A059}"/>
          </ac:spMkLst>
        </pc:spChg>
        <pc:spChg chg="add del">
          <ac:chgData name="Kai Wang" userId="S::kwan5200@uni.sydney.edu.au::55da6d73-bbb8-419a-a7c5-b4031bb4ff53" providerId="AD" clId="Web-{B15CADA5-D4B0-6339-4DC9-F3CE02CEFBB2}" dt="2022-10-17T20:50:51.701" v="5"/>
          <ac:spMkLst>
            <pc:docMk/>
            <pc:sldMk cId="109857222" sldId="256"/>
            <ac:spMk id="6" creationId="{F30007FA-C6A2-43A0-8045-7016AEF81713}"/>
          </ac:spMkLst>
        </pc:spChg>
      </pc:sldChg>
      <pc:sldChg chg="modSp mod modClrScheme chgLayout">
        <pc:chgData name="Kai Wang" userId="S::kwan5200@uni.sydney.edu.au::55da6d73-bbb8-419a-a7c5-b4031bb4ff53" providerId="AD" clId="Web-{B15CADA5-D4B0-6339-4DC9-F3CE02CEFBB2}" dt="2022-10-17T07:58:02.458" v="2"/>
        <pc:sldMkLst>
          <pc:docMk/>
          <pc:sldMk cId="2892822368" sldId="257"/>
        </pc:sldMkLst>
        <pc:spChg chg="mod ord">
          <ac:chgData name="Kai Wang" userId="S::kwan5200@uni.sydney.edu.au::55da6d73-bbb8-419a-a7c5-b4031bb4ff53" providerId="AD" clId="Web-{B15CADA5-D4B0-6339-4DC9-F3CE02CEFBB2}" dt="2022-10-17T07:58:02.458" v="2"/>
          <ac:spMkLst>
            <pc:docMk/>
            <pc:sldMk cId="2892822368" sldId="257"/>
            <ac:spMk id="2" creationId="{FE67C545-29B4-3B7D-3D68-E4AB10F4D6A8}"/>
          </ac:spMkLst>
        </pc:spChg>
        <pc:spChg chg="mod ord">
          <ac:chgData name="Kai Wang" userId="S::kwan5200@uni.sydney.edu.au::55da6d73-bbb8-419a-a7c5-b4031bb4ff53" providerId="AD" clId="Web-{B15CADA5-D4B0-6339-4DC9-F3CE02CEFBB2}" dt="2022-10-17T07:58:02.458" v="2"/>
          <ac:spMkLst>
            <pc:docMk/>
            <pc:sldMk cId="2892822368" sldId="257"/>
            <ac:spMk id="3" creationId="{D8351CDA-B518-264D-FB37-3133C191EF62}"/>
          </ac:spMkLst>
        </pc:spChg>
      </pc:sldChg>
      <pc:sldChg chg="modSp mod modClrScheme chgLayout">
        <pc:chgData name="Kai Wang" userId="S::kwan5200@uni.sydney.edu.au::55da6d73-bbb8-419a-a7c5-b4031bb4ff53" providerId="AD" clId="Web-{B15CADA5-D4B0-6339-4DC9-F3CE02CEFBB2}" dt="2022-10-17T20:50:51.701" v="5"/>
        <pc:sldMkLst>
          <pc:docMk/>
          <pc:sldMk cId="288516328" sldId="258"/>
        </pc:sldMkLst>
        <pc:spChg chg="mod ord">
          <ac:chgData name="Kai Wang" userId="S::kwan5200@uni.sydney.edu.au::55da6d73-bbb8-419a-a7c5-b4031bb4ff53" providerId="AD" clId="Web-{B15CADA5-D4B0-6339-4DC9-F3CE02CEFBB2}" dt="2022-10-17T20:50:51.701" v="5"/>
          <ac:spMkLst>
            <pc:docMk/>
            <pc:sldMk cId="288516328" sldId="258"/>
            <ac:spMk id="2" creationId="{1156968C-8926-B5A3-F082-AE9183E70DF5}"/>
          </ac:spMkLst>
        </pc:spChg>
        <pc:spChg chg="mod ord">
          <ac:chgData name="Kai Wang" userId="S::kwan5200@uni.sydney.edu.au::55da6d73-bbb8-419a-a7c5-b4031bb4ff53" providerId="AD" clId="Web-{B15CADA5-D4B0-6339-4DC9-F3CE02CEFBB2}" dt="2022-10-17T20:50:51.701" v="5"/>
          <ac:spMkLst>
            <pc:docMk/>
            <pc:sldMk cId="288516328" sldId="258"/>
            <ac:spMk id="3" creationId="{8F1FBF76-FA63-CCCB-776F-18FB5D43859E}"/>
          </ac:spMkLst>
        </pc:spChg>
      </pc:sldChg>
      <pc:sldChg chg="modSp mod modClrScheme chgLayout">
        <pc:chgData name="Kai Wang" userId="S::kwan5200@uni.sydney.edu.au::55da6d73-bbb8-419a-a7c5-b4031bb4ff53" providerId="AD" clId="Web-{B15CADA5-D4B0-6339-4DC9-F3CE02CEFBB2}" dt="2022-10-17T07:58:02.458" v="2"/>
        <pc:sldMkLst>
          <pc:docMk/>
          <pc:sldMk cId="2252379452" sldId="259"/>
        </pc:sldMkLst>
        <pc:spChg chg="mod ord">
          <ac:chgData name="Kai Wang" userId="S::kwan5200@uni.sydney.edu.au::55da6d73-bbb8-419a-a7c5-b4031bb4ff53" providerId="AD" clId="Web-{B15CADA5-D4B0-6339-4DC9-F3CE02CEFBB2}" dt="2022-10-17T07:58:02.458" v="2"/>
          <ac:spMkLst>
            <pc:docMk/>
            <pc:sldMk cId="2252379452" sldId="259"/>
            <ac:spMk id="2" creationId="{3E735D39-E364-C153-8C9B-7A2DEFE210F5}"/>
          </ac:spMkLst>
        </pc:spChg>
        <pc:spChg chg="mod ord">
          <ac:chgData name="Kai Wang" userId="S::kwan5200@uni.sydney.edu.au::55da6d73-bbb8-419a-a7c5-b4031bb4ff53" providerId="AD" clId="Web-{B15CADA5-D4B0-6339-4DC9-F3CE02CEFBB2}" dt="2022-10-17T07:58:02.458" v="2"/>
          <ac:spMkLst>
            <pc:docMk/>
            <pc:sldMk cId="2252379452" sldId="259"/>
            <ac:spMk id="3" creationId="{93C87717-B520-1FA5-8838-EB9CCC90C494}"/>
          </ac:spMkLst>
        </pc:spChg>
      </pc:sldChg>
      <pc:sldChg chg="modSp mod modClrScheme chgLayout">
        <pc:chgData name="Kai Wang" userId="S::kwan5200@uni.sydney.edu.au::55da6d73-bbb8-419a-a7c5-b4031bb4ff53" providerId="AD" clId="Web-{B15CADA5-D4B0-6339-4DC9-F3CE02CEFBB2}" dt="2022-10-17T20:50:51.701" v="5"/>
        <pc:sldMkLst>
          <pc:docMk/>
          <pc:sldMk cId="1837922142" sldId="260"/>
        </pc:sldMkLst>
        <pc:spChg chg="mod ord">
          <ac:chgData name="Kai Wang" userId="S::kwan5200@uni.sydney.edu.au::55da6d73-bbb8-419a-a7c5-b4031bb4ff53" providerId="AD" clId="Web-{B15CADA5-D4B0-6339-4DC9-F3CE02CEFBB2}" dt="2022-10-17T20:50:51.701" v="5"/>
          <ac:spMkLst>
            <pc:docMk/>
            <pc:sldMk cId="1837922142" sldId="260"/>
            <ac:spMk id="2" creationId="{43E4818B-8C91-8600-FBBC-D7A594ED85AB}"/>
          </ac:spMkLst>
        </pc:spChg>
        <pc:spChg chg="mod ord">
          <ac:chgData name="Kai Wang" userId="S::kwan5200@uni.sydney.edu.au::55da6d73-bbb8-419a-a7c5-b4031bb4ff53" providerId="AD" clId="Web-{B15CADA5-D4B0-6339-4DC9-F3CE02CEFBB2}" dt="2022-10-17T20:50:51.701" v="5"/>
          <ac:spMkLst>
            <pc:docMk/>
            <pc:sldMk cId="1837922142" sldId="260"/>
            <ac:spMk id="3" creationId="{5AC973D6-9D14-3352-BA88-0C4ECAF0EC9B}"/>
          </ac:spMkLst>
        </pc:spChg>
      </pc:sldChg>
      <pc:sldChg chg="modSp mod modClrScheme chgLayout">
        <pc:chgData name="Kai Wang" userId="S::kwan5200@uni.sydney.edu.au::55da6d73-bbb8-419a-a7c5-b4031bb4ff53" providerId="AD" clId="Web-{B15CADA5-D4B0-6339-4DC9-F3CE02CEFBB2}" dt="2022-10-17T20:50:51.701" v="5"/>
        <pc:sldMkLst>
          <pc:docMk/>
          <pc:sldMk cId="3450404940" sldId="261"/>
        </pc:sldMkLst>
        <pc:spChg chg="mod ord">
          <ac:chgData name="Kai Wang" userId="S::kwan5200@uni.sydney.edu.au::55da6d73-bbb8-419a-a7c5-b4031bb4ff53" providerId="AD" clId="Web-{B15CADA5-D4B0-6339-4DC9-F3CE02CEFBB2}" dt="2022-10-17T20:50:51.701" v="5"/>
          <ac:spMkLst>
            <pc:docMk/>
            <pc:sldMk cId="3450404940" sldId="261"/>
            <ac:spMk id="2" creationId="{14F15741-FA70-FD86-0586-7C613CB4B529}"/>
          </ac:spMkLst>
        </pc:spChg>
      </pc:sldChg>
      <pc:sldChg chg="modSp mod modClrScheme chgLayout">
        <pc:chgData name="Kai Wang" userId="S::kwan5200@uni.sydney.edu.au::55da6d73-bbb8-419a-a7c5-b4031bb4ff53" providerId="AD" clId="Web-{B15CADA5-D4B0-6339-4DC9-F3CE02CEFBB2}" dt="2022-10-17T07:58:02.458" v="2"/>
        <pc:sldMkLst>
          <pc:docMk/>
          <pc:sldMk cId="2059383391" sldId="263"/>
        </pc:sldMkLst>
        <pc:spChg chg="mod ord">
          <ac:chgData name="Kai Wang" userId="S::kwan5200@uni.sydney.edu.au::55da6d73-bbb8-419a-a7c5-b4031bb4ff53" providerId="AD" clId="Web-{B15CADA5-D4B0-6339-4DC9-F3CE02CEFBB2}" dt="2022-10-17T07:58:02.458" v="2"/>
          <ac:spMkLst>
            <pc:docMk/>
            <pc:sldMk cId="2059383391" sldId="263"/>
            <ac:spMk id="2" creationId="{A56347A7-A509-90E4-E7E2-5DCE727A1B67}"/>
          </ac:spMkLst>
        </pc:spChg>
        <pc:spChg chg="mod ord">
          <ac:chgData name="Kai Wang" userId="S::kwan5200@uni.sydney.edu.au::55da6d73-bbb8-419a-a7c5-b4031bb4ff53" providerId="AD" clId="Web-{B15CADA5-D4B0-6339-4DC9-F3CE02CEFBB2}" dt="2022-10-17T07:58:02.458" v="2"/>
          <ac:spMkLst>
            <pc:docMk/>
            <pc:sldMk cId="2059383391" sldId="263"/>
            <ac:spMk id="3" creationId="{BAE90319-36A3-7B7F-1106-64916A7BEF77}"/>
          </ac:spMkLst>
        </pc:spChg>
      </pc:sldChg>
      <pc:sldChg chg="modSp mod modClrScheme chgLayout">
        <pc:chgData name="Kai Wang" userId="S::kwan5200@uni.sydney.edu.au::55da6d73-bbb8-419a-a7c5-b4031bb4ff53" providerId="AD" clId="Web-{B15CADA5-D4B0-6339-4DC9-F3CE02CEFBB2}" dt="2022-10-17T07:58:02.458" v="2"/>
        <pc:sldMkLst>
          <pc:docMk/>
          <pc:sldMk cId="1906014829" sldId="264"/>
        </pc:sldMkLst>
        <pc:spChg chg="mod ord">
          <ac:chgData name="Kai Wang" userId="S::kwan5200@uni.sydney.edu.au::55da6d73-bbb8-419a-a7c5-b4031bb4ff53" providerId="AD" clId="Web-{B15CADA5-D4B0-6339-4DC9-F3CE02CEFBB2}" dt="2022-10-17T07:58:02.458" v="2"/>
          <ac:spMkLst>
            <pc:docMk/>
            <pc:sldMk cId="1906014829" sldId="264"/>
            <ac:spMk id="4" creationId="{FA32AEA8-D5DA-10D0-F984-82A4704AEB66}"/>
          </ac:spMkLst>
        </pc:spChg>
      </pc:sldChg>
      <pc:sldChg chg="modSp mod modClrScheme chgLayout">
        <pc:chgData name="Kai Wang" userId="S::kwan5200@uni.sydney.edu.au::55da6d73-bbb8-419a-a7c5-b4031bb4ff53" providerId="AD" clId="Web-{B15CADA5-D4B0-6339-4DC9-F3CE02CEFBB2}" dt="2022-10-17T20:50:51.701" v="5"/>
        <pc:sldMkLst>
          <pc:docMk/>
          <pc:sldMk cId="1389657789" sldId="265"/>
        </pc:sldMkLst>
        <pc:spChg chg="mod ord">
          <ac:chgData name="Kai Wang" userId="S::kwan5200@uni.sydney.edu.au::55da6d73-bbb8-419a-a7c5-b4031bb4ff53" providerId="AD" clId="Web-{B15CADA5-D4B0-6339-4DC9-F3CE02CEFBB2}" dt="2022-10-17T20:50:51.701" v="5"/>
          <ac:spMkLst>
            <pc:docMk/>
            <pc:sldMk cId="1389657789" sldId="265"/>
            <ac:spMk id="2" creationId="{39754D83-FBD2-9EB8-0DF5-8EC127C2611C}"/>
          </ac:spMkLst>
        </pc:spChg>
        <pc:spChg chg="mod ord">
          <ac:chgData name="Kai Wang" userId="S::kwan5200@uni.sydney.edu.au::55da6d73-bbb8-419a-a7c5-b4031bb4ff53" providerId="AD" clId="Web-{B15CADA5-D4B0-6339-4DC9-F3CE02CEFBB2}" dt="2022-10-17T20:50:51.701" v="5"/>
          <ac:spMkLst>
            <pc:docMk/>
            <pc:sldMk cId="1389657789" sldId="265"/>
            <ac:spMk id="3" creationId="{5E7D7229-025D-2FD5-A08E-3C227F0B3D29}"/>
          </ac:spMkLst>
        </pc:spChg>
      </pc:sldChg>
      <pc:sldChg chg="modSp mod modClrScheme chgLayout">
        <pc:chgData name="Kai Wang" userId="S::kwan5200@uni.sydney.edu.au::55da6d73-bbb8-419a-a7c5-b4031bb4ff53" providerId="AD" clId="Web-{B15CADA5-D4B0-6339-4DC9-F3CE02CEFBB2}" dt="2022-10-17T20:50:51.701" v="5"/>
        <pc:sldMkLst>
          <pc:docMk/>
          <pc:sldMk cId="3271648987" sldId="266"/>
        </pc:sldMkLst>
        <pc:spChg chg="mod ord">
          <ac:chgData name="Kai Wang" userId="S::kwan5200@uni.sydney.edu.au::55da6d73-bbb8-419a-a7c5-b4031bb4ff53" providerId="AD" clId="Web-{B15CADA5-D4B0-6339-4DC9-F3CE02CEFBB2}" dt="2022-10-17T20:50:51.701" v="5"/>
          <ac:spMkLst>
            <pc:docMk/>
            <pc:sldMk cId="3271648987" sldId="266"/>
            <ac:spMk id="2" creationId="{D19E4897-EC61-0E29-AC1A-23F0A0AC272D}"/>
          </ac:spMkLst>
        </pc:spChg>
        <pc:spChg chg="mod ord">
          <ac:chgData name="Kai Wang" userId="S::kwan5200@uni.sydney.edu.au::55da6d73-bbb8-419a-a7c5-b4031bb4ff53" providerId="AD" clId="Web-{B15CADA5-D4B0-6339-4DC9-F3CE02CEFBB2}" dt="2022-10-17T20:50:51.701" v="5"/>
          <ac:spMkLst>
            <pc:docMk/>
            <pc:sldMk cId="3271648987" sldId="266"/>
            <ac:spMk id="3" creationId="{0C7C6EF0-0C2C-0B13-483E-B5701A9EACB4}"/>
          </ac:spMkLst>
        </pc:spChg>
      </pc:sldChg>
      <pc:sldChg chg="modSp mod modClrScheme chgLayout">
        <pc:chgData name="Kai Wang" userId="S::kwan5200@uni.sydney.edu.au::55da6d73-bbb8-419a-a7c5-b4031bb4ff53" providerId="AD" clId="Web-{B15CADA5-D4B0-6339-4DC9-F3CE02CEFBB2}" dt="2022-10-17T07:58:02.458" v="2"/>
        <pc:sldMkLst>
          <pc:docMk/>
          <pc:sldMk cId="148232358" sldId="267"/>
        </pc:sldMkLst>
        <pc:spChg chg="mod ord">
          <ac:chgData name="Kai Wang" userId="S::kwan5200@uni.sydney.edu.au::55da6d73-bbb8-419a-a7c5-b4031bb4ff53" providerId="AD" clId="Web-{B15CADA5-D4B0-6339-4DC9-F3CE02CEFBB2}" dt="2022-10-17T07:58:02.458" v="2"/>
          <ac:spMkLst>
            <pc:docMk/>
            <pc:sldMk cId="148232358" sldId="267"/>
            <ac:spMk id="2" creationId="{42409386-6534-4861-DD23-17D0801EFEC5}"/>
          </ac:spMkLst>
        </pc:spChg>
        <pc:spChg chg="mod ord">
          <ac:chgData name="Kai Wang" userId="S::kwan5200@uni.sydney.edu.au::55da6d73-bbb8-419a-a7c5-b4031bb4ff53" providerId="AD" clId="Web-{B15CADA5-D4B0-6339-4DC9-F3CE02CEFBB2}" dt="2022-10-17T07:58:02.458" v="2"/>
          <ac:spMkLst>
            <pc:docMk/>
            <pc:sldMk cId="148232358" sldId="267"/>
            <ac:spMk id="3" creationId="{31673909-CD6F-22FA-52E9-BD619AE58E3F}"/>
          </ac:spMkLst>
        </pc:spChg>
      </pc:sldChg>
      <pc:sldChg chg="modSp mod modClrScheme chgLayout">
        <pc:chgData name="Kai Wang" userId="S::kwan5200@uni.sydney.edu.au::55da6d73-bbb8-419a-a7c5-b4031bb4ff53" providerId="AD" clId="Web-{B15CADA5-D4B0-6339-4DC9-F3CE02CEFBB2}" dt="2022-10-17T20:50:51.701" v="5"/>
        <pc:sldMkLst>
          <pc:docMk/>
          <pc:sldMk cId="3687350921" sldId="268"/>
        </pc:sldMkLst>
        <pc:spChg chg="mod ord">
          <ac:chgData name="Kai Wang" userId="S::kwan5200@uni.sydney.edu.au::55da6d73-bbb8-419a-a7c5-b4031bb4ff53" providerId="AD" clId="Web-{B15CADA5-D4B0-6339-4DC9-F3CE02CEFBB2}" dt="2022-10-17T20:50:51.701" v="5"/>
          <ac:spMkLst>
            <pc:docMk/>
            <pc:sldMk cId="3687350921" sldId="268"/>
            <ac:spMk id="2" creationId="{7754104F-8E6D-4489-374C-7A9DAE117FF6}"/>
          </ac:spMkLst>
        </pc:spChg>
        <pc:spChg chg="mod ord">
          <ac:chgData name="Kai Wang" userId="S::kwan5200@uni.sydney.edu.au::55da6d73-bbb8-419a-a7c5-b4031bb4ff53" providerId="AD" clId="Web-{B15CADA5-D4B0-6339-4DC9-F3CE02CEFBB2}" dt="2022-10-17T20:50:51.701" v="5"/>
          <ac:spMkLst>
            <pc:docMk/>
            <pc:sldMk cId="3687350921" sldId="268"/>
            <ac:spMk id="5" creationId="{8738A678-8E56-99FF-F908-B4F67FEA1662}"/>
          </ac:spMkLst>
        </pc:spChg>
      </pc:sldChg>
      <pc:sldChg chg="modSp mod modClrScheme chgLayout">
        <pc:chgData name="Kai Wang" userId="S::kwan5200@uni.sydney.edu.au::55da6d73-bbb8-419a-a7c5-b4031bb4ff53" providerId="AD" clId="Web-{B15CADA5-D4B0-6339-4DC9-F3CE02CEFBB2}" dt="2022-10-17T20:50:51.701" v="5"/>
        <pc:sldMkLst>
          <pc:docMk/>
          <pc:sldMk cId="2070410187" sldId="269"/>
        </pc:sldMkLst>
        <pc:spChg chg="mod ord">
          <ac:chgData name="Kai Wang" userId="S::kwan5200@uni.sydney.edu.au::55da6d73-bbb8-419a-a7c5-b4031bb4ff53" providerId="AD" clId="Web-{B15CADA5-D4B0-6339-4DC9-F3CE02CEFBB2}" dt="2022-10-17T20:50:51.701" v="5"/>
          <ac:spMkLst>
            <pc:docMk/>
            <pc:sldMk cId="2070410187" sldId="269"/>
            <ac:spMk id="2" creationId="{90CEC713-6733-6AC7-1909-32FBD13AFE79}"/>
          </ac:spMkLst>
        </pc:spChg>
        <pc:spChg chg="mod ord">
          <ac:chgData name="Kai Wang" userId="S::kwan5200@uni.sydney.edu.au::55da6d73-bbb8-419a-a7c5-b4031bb4ff53" providerId="AD" clId="Web-{B15CADA5-D4B0-6339-4DC9-F3CE02CEFBB2}" dt="2022-10-17T20:50:51.701" v="5"/>
          <ac:spMkLst>
            <pc:docMk/>
            <pc:sldMk cId="2070410187" sldId="269"/>
            <ac:spMk id="5" creationId="{69AAC112-520C-64AD-04CF-2FFFFB735F15}"/>
          </ac:spMkLst>
        </pc:spChg>
      </pc:sldChg>
      <pc:sldChg chg="modSp mod modClrScheme chgLayout">
        <pc:chgData name="Kai Wang" userId="S::kwan5200@uni.sydney.edu.au::55da6d73-bbb8-419a-a7c5-b4031bb4ff53" providerId="AD" clId="Web-{B15CADA5-D4B0-6339-4DC9-F3CE02CEFBB2}" dt="2022-10-17T20:50:51.701" v="5"/>
        <pc:sldMkLst>
          <pc:docMk/>
          <pc:sldMk cId="257040622" sldId="270"/>
        </pc:sldMkLst>
        <pc:spChg chg="mod ord">
          <ac:chgData name="Kai Wang" userId="S::kwan5200@uni.sydney.edu.au::55da6d73-bbb8-419a-a7c5-b4031bb4ff53" providerId="AD" clId="Web-{B15CADA5-D4B0-6339-4DC9-F3CE02CEFBB2}" dt="2022-10-17T20:50:51.701" v="5"/>
          <ac:spMkLst>
            <pc:docMk/>
            <pc:sldMk cId="257040622" sldId="270"/>
            <ac:spMk id="2" creationId="{456601DE-5FD0-C10F-D473-5722C7CF3F1D}"/>
          </ac:spMkLst>
        </pc:spChg>
        <pc:spChg chg="mod ord">
          <ac:chgData name="Kai Wang" userId="S::kwan5200@uni.sydney.edu.au::55da6d73-bbb8-419a-a7c5-b4031bb4ff53" providerId="AD" clId="Web-{B15CADA5-D4B0-6339-4DC9-F3CE02CEFBB2}" dt="2022-10-17T20:50:51.701" v="5"/>
          <ac:spMkLst>
            <pc:docMk/>
            <pc:sldMk cId="257040622" sldId="270"/>
            <ac:spMk id="5" creationId="{F159D844-42AD-200E-5DC7-753A7CE3F2D4}"/>
          </ac:spMkLst>
        </pc:spChg>
      </pc:sldChg>
      <pc:sldChg chg="modSp mod modClrScheme chgLayout">
        <pc:chgData name="Kai Wang" userId="S::kwan5200@uni.sydney.edu.au::55da6d73-bbb8-419a-a7c5-b4031bb4ff53" providerId="AD" clId="Web-{B15CADA5-D4B0-6339-4DC9-F3CE02CEFBB2}" dt="2022-10-17T20:50:51.701" v="5"/>
        <pc:sldMkLst>
          <pc:docMk/>
          <pc:sldMk cId="2969856771" sldId="271"/>
        </pc:sldMkLst>
        <pc:spChg chg="mod ord">
          <ac:chgData name="Kai Wang" userId="S::kwan5200@uni.sydney.edu.au::55da6d73-bbb8-419a-a7c5-b4031bb4ff53" providerId="AD" clId="Web-{B15CADA5-D4B0-6339-4DC9-F3CE02CEFBB2}" dt="2022-10-17T20:50:51.701" v="5"/>
          <ac:spMkLst>
            <pc:docMk/>
            <pc:sldMk cId="2969856771" sldId="271"/>
            <ac:spMk id="2" creationId="{7321B465-2061-1F1C-1EE7-2867254257A8}"/>
          </ac:spMkLst>
        </pc:spChg>
        <pc:spChg chg="mod ord">
          <ac:chgData name="Kai Wang" userId="S::kwan5200@uni.sydney.edu.au::55da6d73-bbb8-419a-a7c5-b4031bb4ff53" providerId="AD" clId="Web-{B15CADA5-D4B0-6339-4DC9-F3CE02CEFBB2}" dt="2022-10-17T20:50:51.701" v="5"/>
          <ac:spMkLst>
            <pc:docMk/>
            <pc:sldMk cId="2969856771" sldId="271"/>
            <ac:spMk id="3" creationId="{026CD12D-639A-330B-2E0D-BA3210435F46}"/>
          </ac:spMkLst>
        </pc:spChg>
      </pc:sldChg>
      <pc:sldChg chg="modSp mod modClrScheme chgLayout">
        <pc:chgData name="Kai Wang" userId="S::kwan5200@uni.sydney.edu.au::55da6d73-bbb8-419a-a7c5-b4031bb4ff53" providerId="AD" clId="Web-{B15CADA5-D4B0-6339-4DC9-F3CE02CEFBB2}" dt="2022-10-17T20:50:51.701" v="5"/>
        <pc:sldMkLst>
          <pc:docMk/>
          <pc:sldMk cId="2337988218" sldId="272"/>
        </pc:sldMkLst>
        <pc:spChg chg="mod ord">
          <ac:chgData name="Kai Wang" userId="S::kwan5200@uni.sydney.edu.au::55da6d73-bbb8-419a-a7c5-b4031bb4ff53" providerId="AD" clId="Web-{B15CADA5-D4B0-6339-4DC9-F3CE02CEFBB2}" dt="2022-10-17T20:50:51.701" v="5"/>
          <ac:spMkLst>
            <pc:docMk/>
            <pc:sldMk cId="2337988218" sldId="272"/>
            <ac:spMk id="2" creationId="{0C441210-5FA0-EA35-F8A6-A7745AA420B2}"/>
          </ac:spMkLst>
        </pc:spChg>
        <pc:spChg chg="mod ord">
          <ac:chgData name="Kai Wang" userId="S::kwan5200@uni.sydney.edu.au::55da6d73-bbb8-419a-a7c5-b4031bb4ff53" providerId="AD" clId="Web-{B15CADA5-D4B0-6339-4DC9-F3CE02CEFBB2}" dt="2022-10-17T20:50:51.701" v="5"/>
          <ac:spMkLst>
            <pc:docMk/>
            <pc:sldMk cId="2337988218" sldId="272"/>
            <ac:spMk id="3" creationId="{C0B8B58C-C61F-CBC4-B969-085BFD723E1F}"/>
          </ac:spMkLst>
        </pc:spChg>
      </pc:sldChg>
      <pc:sldChg chg="modSp mod modClrScheme chgLayout">
        <pc:chgData name="Kai Wang" userId="S::kwan5200@uni.sydney.edu.au::55da6d73-bbb8-419a-a7c5-b4031bb4ff53" providerId="AD" clId="Web-{B15CADA5-D4B0-6339-4DC9-F3CE02CEFBB2}" dt="2022-10-17T20:50:51.701" v="5"/>
        <pc:sldMkLst>
          <pc:docMk/>
          <pc:sldMk cId="3554691193" sldId="273"/>
        </pc:sldMkLst>
        <pc:spChg chg="mod ord">
          <ac:chgData name="Kai Wang" userId="S::kwan5200@uni.sydney.edu.au::55da6d73-bbb8-419a-a7c5-b4031bb4ff53" providerId="AD" clId="Web-{B15CADA5-D4B0-6339-4DC9-F3CE02CEFBB2}" dt="2022-10-17T20:50:51.701" v="5"/>
          <ac:spMkLst>
            <pc:docMk/>
            <pc:sldMk cId="3554691193" sldId="273"/>
            <ac:spMk id="2" creationId="{626A14AD-4FE9-DD5B-0768-5DFBAC09987D}"/>
          </ac:spMkLst>
        </pc:spChg>
        <pc:spChg chg="mod ord">
          <ac:chgData name="Kai Wang" userId="S::kwan5200@uni.sydney.edu.au::55da6d73-bbb8-419a-a7c5-b4031bb4ff53" providerId="AD" clId="Web-{B15CADA5-D4B0-6339-4DC9-F3CE02CEFBB2}" dt="2022-10-17T20:50:51.701" v="5"/>
          <ac:spMkLst>
            <pc:docMk/>
            <pc:sldMk cId="3554691193" sldId="273"/>
            <ac:spMk id="3" creationId="{E6F9C30B-915C-231D-0487-124A6D8B0601}"/>
          </ac:spMkLst>
        </pc:spChg>
      </pc:sldChg>
      <pc:sldChg chg="modSp mod modClrScheme chgLayout">
        <pc:chgData name="Kai Wang" userId="S::kwan5200@uni.sydney.edu.au::55da6d73-bbb8-419a-a7c5-b4031bb4ff53" providerId="AD" clId="Web-{B15CADA5-D4B0-6339-4DC9-F3CE02CEFBB2}" dt="2022-10-17T20:50:51.701" v="5"/>
        <pc:sldMkLst>
          <pc:docMk/>
          <pc:sldMk cId="3271963913" sldId="274"/>
        </pc:sldMkLst>
        <pc:spChg chg="mod ord">
          <ac:chgData name="Kai Wang" userId="S::kwan5200@uni.sydney.edu.au::55da6d73-bbb8-419a-a7c5-b4031bb4ff53" providerId="AD" clId="Web-{B15CADA5-D4B0-6339-4DC9-F3CE02CEFBB2}" dt="2022-10-17T20:50:51.701" v="5"/>
          <ac:spMkLst>
            <pc:docMk/>
            <pc:sldMk cId="3271963913" sldId="274"/>
            <ac:spMk id="2" creationId="{0B171897-CFB0-5328-E6D5-3A485D42FA7C}"/>
          </ac:spMkLst>
        </pc:spChg>
        <pc:spChg chg="mod ord">
          <ac:chgData name="Kai Wang" userId="S::kwan5200@uni.sydney.edu.au::55da6d73-bbb8-419a-a7c5-b4031bb4ff53" providerId="AD" clId="Web-{B15CADA5-D4B0-6339-4DC9-F3CE02CEFBB2}" dt="2022-10-17T20:50:51.701" v="5"/>
          <ac:spMkLst>
            <pc:docMk/>
            <pc:sldMk cId="3271963913" sldId="274"/>
            <ac:spMk id="3" creationId="{29348513-3D7E-114F-BF92-48DF7377E195}"/>
          </ac:spMkLst>
        </pc:spChg>
      </pc:sldChg>
      <pc:sldChg chg="modSp mod modClrScheme chgLayout">
        <pc:chgData name="Kai Wang" userId="S::kwan5200@uni.sydney.edu.au::55da6d73-bbb8-419a-a7c5-b4031bb4ff53" providerId="AD" clId="Web-{B15CADA5-D4B0-6339-4DC9-F3CE02CEFBB2}" dt="2022-10-17T20:50:51.701" v="5"/>
        <pc:sldMkLst>
          <pc:docMk/>
          <pc:sldMk cId="1010926884" sldId="275"/>
        </pc:sldMkLst>
        <pc:spChg chg="mod ord">
          <ac:chgData name="Kai Wang" userId="S::kwan5200@uni.sydney.edu.au::55da6d73-bbb8-419a-a7c5-b4031bb4ff53" providerId="AD" clId="Web-{B15CADA5-D4B0-6339-4DC9-F3CE02CEFBB2}" dt="2022-10-17T20:50:51.701" v="5"/>
          <ac:spMkLst>
            <pc:docMk/>
            <pc:sldMk cId="1010926884" sldId="275"/>
            <ac:spMk id="2" creationId="{2A2428FC-AB99-D514-393F-DC7B3E2A014B}"/>
          </ac:spMkLst>
        </pc:spChg>
        <pc:spChg chg="mod ord">
          <ac:chgData name="Kai Wang" userId="S::kwan5200@uni.sydney.edu.au::55da6d73-bbb8-419a-a7c5-b4031bb4ff53" providerId="AD" clId="Web-{B15CADA5-D4B0-6339-4DC9-F3CE02CEFBB2}" dt="2022-10-17T20:50:51.701" v="5"/>
          <ac:spMkLst>
            <pc:docMk/>
            <pc:sldMk cId="1010926884" sldId="275"/>
            <ac:spMk id="3" creationId="{D72FDFCA-1645-9340-977D-92C574B187D7}"/>
          </ac:spMkLst>
        </pc:spChg>
      </pc:sldChg>
      <pc:sldChg chg="modSp mod modClrScheme chgLayout">
        <pc:chgData name="Kai Wang" userId="S::kwan5200@uni.sydney.edu.au::55da6d73-bbb8-419a-a7c5-b4031bb4ff53" providerId="AD" clId="Web-{B15CADA5-D4B0-6339-4DC9-F3CE02CEFBB2}" dt="2022-10-17T20:50:51.701" v="5"/>
        <pc:sldMkLst>
          <pc:docMk/>
          <pc:sldMk cId="3022607237" sldId="276"/>
        </pc:sldMkLst>
        <pc:spChg chg="mod ord">
          <ac:chgData name="Kai Wang" userId="S::kwan5200@uni.sydney.edu.au::55da6d73-bbb8-419a-a7c5-b4031bb4ff53" providerId="AD" clId="Web-{B15CADA5-D4B0-6339-4DC9-F3CE02CEFBB2}" dt="2022-10-17T20:50:51.701" v="5"/>
          <ac:spMkLst>
            <pc:docMk/>
            <pc:sldMk cId="3022607237" sldId="276"/>
            <ac:spMk id="3" creationId="{240A4FA6-9E89-2C9A-5D11-F3A7D9F6EA59}"/>
          </ac:spMkLst>
        </pc:spChg>
        <pc:spChg chg="mod ord">
          <ac:chgData name="Kai Wang" userId="S::kwan5200@uni.sydney.edu.au::55da6d73-bbb8-419a-a7c5-b4031bb4ff53" providerId="AD" clId="Web-{B15CADA5-D4B0-6339-4DC9-F3CE02CEFBB2}" dt="2022-10-17T20:50:51.701" v="5"/>
          <ac:spMkLst>
            <pc:docMk/>
            <pc:sldMk cId="3022607237" sldId="276"/>
            <ac:spMk id="7" creationId="{5FE07FE3-FA6B-6E7A-905B-D44AB61D7E2C}"/>
          </ac:spMkLst>
        </pc:spChg>
      </pc:sldChg>
      <pc:sldChg chg="modSp mod modClrScheme chgLayout">
        <pc:chgData name="Kai Wang" userId="S::kwan5200@uni.sydney.edu.au::55da6d73-bbb8-419a-a7c5-b4031bb4ff53" providerId="AD" clId="Web-{B15CADA5-D4B0-6339-4DC9-F3CE02CEFBB2}" dt="2022-10-17T20:50:51.701" v="5"/>
        <pc:sldMkLst>
          <pc:docMk/>
          <pc:sldMk cId="1875978292" sldId="277"/>
        </pc:sldMkLst>
        <pc:spChg chg="mod ord">
          <ac:chgData name="Kai Wang" userId="S::kwan5200@uni.sydney.edu.au::55da6d73-bbb8-419a-a7c5-b4031bb4ff53" providerId="AD" clId="Web-{B15CADA5-D4B0-6339-4DC9-F3CE02CEFBB2}" dt="2022-10-17T20:50:51.701" v="5"/>
          <ac:spMkLst>
            <pc:docMk/>
            <pc:sldMk cId="1875978292" sldId="277"/>
            <ac:spMk id="4" creationId="{AD7BC3C6-C2C2-4A03-C453-F5392ECEAA8E}"/>
          </ac:spMkLst>
        </pc:spChg>
      </pc:sldChg>
      <pc:sldChg chg="modSp mod modClrScheme chgLayout">
        <pc:chgData name="Kai Wang" userId="S::kwan5200@uni.sydney.edu.au::55da6d73-bbb8-419a-a7c5-b4031bb4ff53" providerId="AD" clId="Web-{B15CADA5-D4B0-6339-4DC9-F3CE02CEFBB2}" dt="2022-10-17T07:58:02.458" v="2"/>
        <pc:sldMkLst>
          <pc:docMk/>
          <pc:sldMk cId="1958560556" sldId="278"/>
        </pc:sldMkLst>
        <pc:spChg chg="mod ord">
          <ac:chgData name="Kai Wang" userId="S::kwan5200@uni.sydney.edu.au::55da6d73-bbb8-419a-a7c5-b4031bb4ff53" providerId="AD" clId="Web-{B15CADA5-D4B0-6339-4DC9-F3CE02CEFBB2}" dt="2022-10-17T07:58:02.458" v="2"/>
          <ac:spMkLst>
            <pc:docMk/>
            <pc:sldMk cId="1958560556" sldId="278"/>
            <ac:spMk id="2" creationId="{5492F422-086C-AFEB-0EB1-69F8A7476DCC}"/>
          </ac:spMkLst>
        </pc:spChg>
        <pc:spChg chg="mod ord">
          <ac:chgData name="Kai Wang" userId="S::kwan5200@uni.sydney.edu.au::55da6d73-bbb8-419a-a7c5-b4031bb4ff53" providerId="AD" clId="Web-{B15CADA5-D4B0-6339-4DC9-F3CE02CEFBB2}" dt="2022-10-17T07:58:02.458" v="2"/>
          <ac:spMkLst>
            <pc:docMk/>
            <pc:sldMk cId="1958560556" sldId="278"/>
            <ac:spMk id="3" creationId="{DE9BF405-33ED-FC81-8BC5-C61D47BBCEA6}"/>
          </ac:spMkLst>
        </pc:spChg>
      </pc:sldChg>
      <pc:sldChg chg="modSp mod modClrScheme chgLayout">
        <pc:chgData name="Kai Wang" userId="S::kwan5200@uni.sydney.edu.au::55da6d73-bbb8-419a-a7c5-b4031bb4ff53" providerId="AD" clId="Web-{B15CADA5-D4B0-6339-4DC9-F3CE02CEFBB2}" dt="2022-10-17T20:50:51.701" v="5"/>
        <pc:sldMkLst>
          <pc:docMk/>
          <pc:sldMk cId="1244346512" sldId="279"/>
        </pc:sldMkLst>
        <pc:spChg chg="mod ord">
          <ac:chgData name="Kai Wang" userId="S::kwan5200@uni.sydney.edu.au::55da6d73-bbb8-419a-a7c5-b4031bb4ff53" providerId="AD" clId="Web-{B15CADA5-D4B0-6339-4DC9-F3CE02CEFBB2}" dt="2022-10-17T20:50:51.701" v="5"/>
          <ac:spMkLst>
            <pc:docMk/>
            <pc:sldMk cId="1244346512" sldId="279"/>
            <ac:spMk id="2" creationId="{204A4E83-F683-3C7B-E47F-072A1FB2F2B0}"/>
          </ac:spMkLst>
        </pc:spChg>
        <pc:spChg chg="mod ord">
          <ac:chgData name="Kai Wang" userId="S::kwan5200@uni.sydney.edu.au::55da6d73-bbb8-419a-a7c5-b4031bb4ff53" providerId="AD" clId="Web-{B15CADA5-D4B0-6339-4DC9-F3CE02CEFBB2}" dt="2022-10-17T20:50:51.701" v="5"/>
          <ac:spMkLst>
            <pc:docMk/>
            <pc:sldMk cId="1244346512" sldId="279"/>
            <ac:spMk id="3" creationId="{E5A4A098-85DB-B0C0-4B64-4721490F3B66}"/>
          </ac:spMkLst>
        </pc:spChg>
      </pc:sldChg>
      <pc:sldChg chg="modSp mod modClrScheme chgLayout">
        <pc:chgData name="Kai Wang" userId="S::kwan5200@uni.sydney.edu.au::55da6d73-bbb8-419a-a7c5-b4031bb4ff53" providerId="AD" clId="Web-{B15CADA5-D4B0-6339-4DC9-F3CE02CEFBB2}" dt="2022-10-17T20:50:51.701" v="5"/>
        <pc:sldMkLst>
          <pc:docMk/>
          <pc:sldMk cId="3177491321" sldId="280"/>
        </pc:sldMkLst>
        <pc:spChg chg="mod ord">
          <ac:chgData name="Kai Wang" userId="S::kwan5200@uni.sydney.edu.au::55da6d73-bbb8-419a-a7c5-b4031bb4ff53" providerId="AD" clId="Web-{B15CADA5-D4B0-6339-4DC9-F3CE02CEFBB2}" dt="2022-10-17T20:50:51.701" v="5"/>
          <ac:spMkLst>
            <pc:docMk/>
            <pc:sldMk cId="3177491321" sldId="280"/>
            <ac:spMk id="3" creationId="{34B22A62-C7A7-0266-7978-B7ECE25D7F23}"/>
          </ac:spMkLst>
        </pc:spChg>
        <pc:spChg chg="mod ord">
          <ac:chgData name="Kai Wang" userId="S::kwan5200@uni.sydney.edu.au::55da6d73-bbb8-419a-a7c5-b4031bb4ff53" providerId="AD" clId="Web-{B15CADA5-D4B0-6339-4DC9-F3CE02CEFBB2}" dt="2022-10-17T20:50:51.701" v="5"/>
          <ac:spMkLst>
            <pc:docMk/>
            <pc:sldMk cId="3177491321" sldId="280"/>
            <ac:spMk id="4" creationId="{3E47D3C6-AD17-D335-7218-38C094DAE862}"/>
          </ac:spMkLst>
        </pc:spChg>
      </pc:sldChg>
      <pc:sldChg chg="modSp mod modClrScheme chgLayout">
        <pc:chgData name="Kai Wang" userId="S::kwan5200@uni.sydney.edu.au::55da6d73-bbb8-419a-a7c5-b4031bb4ff53" providerId="AD" clId="Web-{B15CADA5-D4B0-6339-4DC9-F3CE02CEFBB2}" dt="2022-10-17T20:50:51.701" v="5"/>
        <pc:sldMkLst>
          <pc:docMk/>
          <pc:sldMk cId="1936427809" sldId="281"/>
        </pc:sldMkLst>
        <pc:spChg chg="mod ord">
          <ac:chgData name="Kai Wang" userId="S::kwan5200@uni.sydney.edu.au::55da6d73-bbb8-419a-a7c5-b4031bb4ff53" providerId="AD" clId="Web-{B15CADA5-D4B0-6339-4DC9-F3CE02CEFBB2}" dt="2022-10-17T20:50:51.701" v="5"/>
          <ac:spMkLst>
            <pc:docMk/>
            <pc:sldMk cId="1936427809" sldId="281"/>
            <ac:spMk id="2" creationId="{EC80C1E0-EDD5-7639-5B41-AD5CA1FAD000}"/>
          </ac:spMkLst>
        </pc:spChg>
        <pc:spChg chg="mod ord">
          <ac:chgData name="Kai Wang" userId="S::kwan5200@uni.sydney.edu.au::55da6d73-bbb8-419a-a7c5-b4031bb4ff53" providerId="AD" clId="Web-{B15CADA5-D4B0-6339-4DC9-F3CE02CEFBB2}" dt="2022-10-17T20:50:51.701" v="5"/>
          <ac:spMkLst>
            <pc:docMk/>
            <pc:sldMk cId="1936427809" sldId="281"/>
            <ac:spMk id="3" creationId="{EE6CB47B-930D-496D-D968-8F2556FE1AFD}"/>
          </ac:spMkLst>
        </pc:spChg>
      </pc:sldChg>
      <pc:sldChg chg="addSp delSp modSp mod setBg modClrScheme chgLayout">
        <pc:chgData name="Kai Wang" userId="S::kwan5200@uni.sydney.edu.au::55da6d73-bbb8-419a-a7c5-b4031bb4ff53" providerId="AD" clId="Web-{B15CADA5-D4B0-6339-4DC9-F3CE02CEFBB2}" dt="2022-10-17T20:57:22.489" v="75" actId="1076"/>
        <pc:sldMkLst>
          <pc:docMk/>
          <pc:sldMk cId="3959894862" sldId="282"/>
        </pc:sldMkLst>
        <pc:spChg chg="mod ord">
          <ac:chgData name="Kai Wang" userId="S::kwan5200@uni.sydney.edu.au::55da6d73-bbb8-419a-a7c5-b4031bb4ff53" providerId="AD" clId="Web-{B15CADA5-D4B0-6339-4DC9-F3CE02CEFBB2}" dt="2022-10-17T20:52:26.156" v="7"/>
          <ac:spMkLst>
            <pc:docMk/>
            <pc:sldMk cId="3959894862" sldId="282"/>
            <ac:spMk id="2" creationId="{18139A86-76F1-B95F-46A1-09B6307C5F1C}"/>
          </ac:spMkLst>
        </pc:spChg>
        <pc:spChg chg="add del mod ord">
          <ac:chgData name="Kai Wang" userId="S::kwan5200@uni.sydney.edu.au::55da6d73-bbb8-419a-a7c5-b4031bb4ff53" providerId="AD" clId="Web-{B15CADA5-D4B0-6339-4DC9-F3CE02CEFBB2}" dt="2022-10-17T20:57:22.489" v="75" actId="1076"/>
          <ac:spMkLst>
            <pc:docMk/>
            <pc:sldMk cId="3959894862" sldId="282"/>
            <ac:spMk id="3" creationId="{1DF08CC7-FCB7-FBDA-F298-CA7CBC41342B}"/>
          </ac:spMkLst>
        </pc:spChg>
        <pc:spChg chg="add del">
          <ac:chgData name="Kai Wang" userId="S::kwan5200@uni.sydney.edu.au::55da6d73-bbb8-419a-a7c5-b4031bb4ff53" providerId="AD" clId="Web-{B15CADA5-D4B0-6339-4DC9-F3CE02CEFBB2}" dt="2022-10-17T20:52:26.156" v="7"/>
          <ac:spMkLst>
            <pc:docMk/>
            <pc:sldMk cId="3959894862" sldId="282"/>
            <ac:spMk id="9" creationId="{347942C5-DF08-46ED-8ECD-B79DC126652F}"/>
          </ac:spMkLst>
        </pc:spChg>
        <pc:spChg chg="add del">
          <ac:chgData name="Kai Wang" userId="S::kwan5200@uni.sydney.edu.au::55da6d73-bbb8-419a-a7c5-b4031bb4ff53" providerId="AD" clId="Web-{B15CADA5-D4B0-6339-4DC9-F3CE02CEFBB2}" dt="2022-10-17T20:52:26.156" v="7"/>
          <ac:spMkLst>
            <pc:docMk/>
            <pc:sldMk cId="3959894862" sldId="282"/>
            <ac:spMk id="11" creationId="{FFE5666F-85EC-4CA8-8999-EAA6ED7624A9}"/>
          </ac:spMkLst>
        </pc:spChg>
        <pc:graphicFrameChg chg="add del">
          <ac:chgData name="Kai Wang" userId="S::kwan5200@uni.sydney.edu.au::55da6d73-bbb8-419a-a7c5-b4031bb4ff53" providerId="AD" clId="Web-{B15CADA5-D4B0-6339-4DC9-F3CE02CEFBB2}" dt="2022-10-17T20:52:26.156" v="7"/>
          <ac:graphicFrameMkLst>
            <pc:docMk/>
            <pc:sldMk cId="3959894862" sldId="282"/>
            <ac:graphicFrameMk id="5" creationId="{E8623AC3-DD52-B8F7-570B-C119CF1410DD}"/>
          </ac:graphicFrameMkLst>
        </pc:graphicFrameChg>
        <pc:cxnChg chg="add del">
          <ac:chgData name="Kai Wang" userId="S::kwan5200@uni.sydney.edu.au::55da6d73-bbb8-419a-a7c5-b4031bb4ff53" providerId="AD" clId="Web-{B15CADA5-D4B0-6339-4DC9-F3CE02CEFBB2}" dt="2022-10-17T20:52:26.156" v="7"/>
          <ac:cxnSpMkLst>
            <pc:docMk/>
            <pc:sldMk cId="3959894862" sldId="282"/>
            <ac:cxnSpMk id="13" creationId="{B4B374B6-3075-4EDF-A979-70169FC88C31}"/>
          </ac:cxnSpMkLst>
        </pc:cxnChg>
      </pc:sldChg>
      <pc:sldChg chg="modSp mod modClrScheme chgLayout">
        <pc:chgData name="Kai Wang" userId="S::kwan5200@uni.sydney.edu.au::55da6d73-bbb8-419a-a7c5-b4031bb4ff53" providerId="AD" clId="Web-{B15CADA5-D4B0-6339-4DC9-F3CE02CEFBB2}" dt="2022-10-17T20:50:51.701" v="5"/>
        <pc:sldMkLst>
          <pc:docMk/>
          <pc:sldMk cId="783124127" sldId="283"/>
        </pc:sldMkLst>
        <pc:spChg chg="mod ord">
          <ac:chgData name="Kai Wang" userId="S::kwan5200@uni.sydney.edu.au::55da6d73-bbb8-419a-a7c5-b4031bb4ff53" providerId="AD" clId="Web-{B15CADA5-D4B0-6339-4DC9-F3CE02CEFBB2}" dt="2022-10-17T20:50:51.701" v="5"/>
          <ac:spMkLst>
            <pc:docMk/>
            <pc:sldMk cId="783124127" sldId="283"/>
            <ac:spMk id="2" creationId="{7E4473EF-F49D-8248-B1BB-542CB9F26317}"/>
          </ac:spMkLst>
        </pc:spChg>
        <pc:graphicFrameChg chg="mod ord">
          <ac:chgData name="Kai Wang" userId="S::kwan5200@uni.sydney.edu.au::55da6d73-bbb8-419a-a7c5-b4031bb4ff53" providerId="AD" clId="Web-{B15CADA5-D4B0-6339-4DC9-F3CE02CEFBB2}" dt="2022-10-17T20:50:51.701" v="5"/>
          <ac:graphicFrameMkLst>
            <pc:docMk/>
            <pc:sldMk cId="783124127" sldId="283"/>
            <ac:graphicFrameMk id="4" creationId="{0E7F9521-BC8F-7ACC-C35E-B2B6B54D5751}"/>
          </ac:graphicFrameMkLst>
        </pc:graphicFrameChg>
      </pc:sldChg>
      <pc:sldChg chg="modSp mod modClrScheme chgLayout">
        <pc:chgData name="Kai Wang" userId="S::kwan5200@uni.sydney.edu.au::55da6d73-bbb8-419a-a7c5-b4031bb4ff53" providerId="AD" clId="Web-{B15CADA5-D4B0-6339-4DC9-F3CE02CEFBB2}" dt="2022-10-17T20:50:51.701" v="5"/>
        <pc:sldMkLst>
          <pc:docMk/>
          <pc:sldMk cId="710684291" sldId="284"/>
        </pc:sldMkLst>
        <pc:spChg chg="mod ord">
          <ac:chgData name="Kai Wang" userId="S::kwan5200@uni.sydney.edu.au::55da6d73-bbb8-419a-a7c5-b4031bb4ff53" providerId="AD" clId="Web-{B15CADA5-D4B0-6339-4DC9-F3CE02CEFBB2}" dt="2022-10-17T20:50:51.701" v="5"/>
          <ac:spMkLst>
            <pc:docMk/>
            <pc:sldMk cId="710684291" sldId="284"/>
            <ac:spMk id="2" creationId="{BA7F3D7D-29FF-0F1C-6A44-A157CA4C54F6}"/>
          </ac:spMkLst>
        </pc:spChg>
        <pc:spChg chg="mod ord">
          <ac:chgData name="Kai Wang" userId="S::kwan5200@uni.sydney.edu.au::55da6d73-bbb8-419a-a7c5-b4031bb4ff53" providerId="AD" clId="Web-{B15CADA5-D4B0-6339-4DC9-F3CE02CEFBB2}" dt="2022-10-17T20:50:51.701" v="5"/>
          <ac:spMkLst>
            <pc:docMk/>
            <pc:sldMk cId="710684291" sldId="284"/>
            <ac:spMk id="3" creationId="{352CD13C-C87E-68CB-3F8D-B6B34FF92876}"/>
          </ac:spMkLst>
        </pc:spChg>
      </pc:sldChg>
      <pc:sldChg chg="addSp delSp modSp new mod setBg setClrOvrMap">
        <pc:chgData name="Kai Wang" userId="S::kwan5200@uni.sydney.edu.au::55da6d73-bbb8-419a-a7c5-b4031bb4ff53" providerId="AD" clId="Web-{B15CADA5-D4B0-6339-4DC9-F3CE02CEFBB2}" dt="2022-10-17T20:58:34.209" v="91"/>
        <pc:sldMkLst>
          <pc:docMk/>
          <pc:sldMk cId="572504531" sldId="285"/>
        </pc:sldMkLst>
        <pc:spChg chg="mod">
          <ac:chgData name="Kai Wang" userId="S::kwan5200@uni.sydney.edu.au::55da6d73-bbb8-419a-a7c5-b4031bb4ff53" providerId="AD" clId="Web-{B15CADA5-D4B0-6339-4DC9-F3CE02CEFBB2}" dt="2022-10-17T20:58:34.209" v="91"/>
          <ac:spMkLst>
            <pc:docMk/>
            <pc:sldMk cId="572504531" sldId="285"/>
            <ac:spMk id="2" creationId="{7E4275E0-D53E-9A04-1575-CFEDA346693E}"/>
          </ac:spMkLst>
        </pc:spChg>
        <pc:spChg chg="add del mod">
          <ac:chgData name="Kai Wang" userId="S::kwan5200@uni.sydney.edu.au::55da6d73-bbb8-419a-a7c5-b4031bb4ff53" providerId="AD" clId="Web-{B15CADA5-D4B0-6339-4DC9-F3CE02CEFBB2}" dt="2022-10-17T20:58:34.209" v="91"/>
          <ac:spMkLst>
            <pc:docMk/>
            <pc:sldMk cId="572504531" sldId="285"/>
            <ac:spMk id="3" creationId="{425A9666-BA9D-A26C-9067-9655B9080D36}"/>
          </ac:spMkLst>
        </pc:spChg>
        <pc:spChg chg="add del">
          <ac:chgData name="Kai Wang" userId="S::kwan5200@uni.sydney.edu.au::55da6d73-bbb8-419a-a7c5-b4031bb4ff53" providerId="AD" clId="Web-{B15CADA5-D4B0-6339-4DC9-F3CE02CEFBB2}" dt="2022-10-17T20:58:34.209" v="91"/>
          <ac:spMkLst>
            <pc:docMk/>
            <pc:sldMk cId="572504531" sldId="285"/>
            <ac:spMk id="8" creationId="{5690F3EE-0CD1-4520-B020-4E1DF3141C74}"/>
          </ac:spMkLst>
        </pc:spChg>
        <pc:spChg chg="add del">
          <ac:chgData name="Kai Wang" userId="S::kwan5200@uni.sydney.edu.au::55da6d73-bbb8-419a-a7c5-b4031bb4ff53" providerId="AD" clId="Web-{B15CADA5-D4B0-6339-4DC9-F3CE02CEFBB2}" dt="2022-10-17T20:58:34.209" v="91"/>
          <ac:spMkLst>
            <pc:docMk/>
            <pc:sldMk cId="572504531" sldId="285"/>
            <ac:spMk id="10" creationId="{9EFDE1E9-7FE0-45CA-9DE2-237F77319A9F}"/>
          </ac:spMkLst>
        </pc:spChg>
        <pc:graphicFrameChg chg="add del mod ord modGraphic">
          <ac:chgData name="Kai Wang" userId="S::kwan5200@uni.sydney.edu.au::55da6d73-bbb8-419a-a7c5-b4031bb4ff53" providerId="AD" clId="Web-{B15CADA5-D4B0-6339-4DC9-F3CE02CEFBB2}" dt="2022-10-17T20:58:32.928" v="90"/>
          <ac:graphicFrameMkLst>
            <pc:docMk/>
            <pc:sldMk cId="572504531" sldId="285"/>
            <ac:graphicFrameMk id="4" creationId="{CE981EE5-B792-EEAA-8812-E282A646F234}"/>
          </ac:graphicFrameMkLst>
        </pc:graphicFrameChg>
      </pc:sldChg>
      <pc:sldMasterChg chg="del delSldLayout">
        <pc:chgData name="Kai Wang" userId="S::kwan5200@uni.sydney.edu.au::55da6d73-bbb8-419a-a7c5-b4031bb4ff53" providerId="AD" clId="Web-{B15CADA5-D4B0-6339-4DC9-F3CE02CEFBB2}" dt="2022-10-17T07:57:46.614" v="0"/>
        <pc:sldMasterMkLst>
          <pc:docMk/>
          <pc:sldMasterMk cId="3906737697" sldId="2147483744"/>
        </pc:sldMasterMkLst>
        <pc:sldLayoutChg chg="del">
          <pc:chgData name="Kai Wang" userId="S::kwan5200@uni.sydney.edu.au::55da6d73-bbb8-419a-a7c5-b4031bb4ff53" providerId="AD" clId="Web-{B15CADA5-D4B0-6339-4DC9-F3CE02CEFBB2}" dt="2022-10-17T07:57:46.614" v="0"/>
          <pc:sldLayoutMkLst>
            <pc:docMk/>
            <pc:sldMasterMk cId="3906737697" sldId="2147483744"/>
            <pc:sldLayoutMk cId="3204619969" sldId="2147483745"/>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510884812" sldId="2147483746"/>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79993878" sldId="2147483747"/>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187776480" sldId="2147483748"/>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864221184" sldId="2147483749"/>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188520225" sldId="2147483750"/>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475051" sldId="2147483751"/>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650931086" sldId="2147483752"/>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332095370" sldId="2147483753"/>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1052670787" sldId="2147483754"/>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3450737095" sldId="2147483755"/>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3257414217" sldId="2147483756"/>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115075769" sldId="2147483757"/>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032494014" sldId="2147483758"/>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529346532" sldId="2147483759"/>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261901026" sldId="2147483760"/>
          </pc:sldLayoutMkLst>
        </pc:sldLayoutChg>
        <pc:sldLayoutChg chg="del">
          <pc:chgData name="Kai Wang" userId="S::kwan5200@uni.sydney.edu.au::55da6d73-bbb8-419a-a7c5-b4031bb4ff53" providerId="AD" clId="Web-{B15CADA5-D4B0-6339-4DC9-F3CE02CEFBB2}" dt="2022-10-17T07:57:46.614" v="0"/>
          <pc:sldLayoutMkLst>
            <pc:docMk/>
            <pc:sldMasterMk cId="3906737697" sldId="2147483744"/>
            <pc:sldLayoutMk cId="1978344129" sldId="2147483761"/>
          </pc:sldLayoutMkLst>
        </pc:sldLayoutChg>
      </pc:sldMasterChg>
      <pc:sldMasterChg chg="add del addSldLayout delSldLayout modSldLayout">
        <pc:chgData name="Kai Wang" userId="S::kwan5200@uni.sydney.edu.au::55da6d73-bbb8-419a-a7c5-b4031bb4ff53" providerId="AD" clId="Web-{B15CADA5-D4B0-6339-4DC9-F3CE02CEFBB2}" dt="2022-10-17T07:57:54.724" v="1"/>
        <pc:sldMasterMkLst>
          <pc:docMk/>
          <pc:sldMasterMk cId="433195313" sldId="2147483762"/>
        </pc:sldMasterMkLst>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100978993" sldId="2147483763"/>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707159809" sldId="2147483764"/>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520607770" sldId="2147483765"/>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233158640" sldId="2147483766"/>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4115133949" sldId="2147483767"/>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3208290109" sldId="2147483768"/>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2007309397" sldId="2147483769"/>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999614872" sldId="2147483770"/>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414987248" sldId="2147483771"/>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94582196" sldId="2147483772"/>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3134807677" sldId="2147483773"/>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249891780" sldId="2147483774"/>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3898621770" sldId="2147483775"/>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673954273" sldId="2147483776"/>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1996341132" sldId="2147483777"/>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3389826567" sldId="2147483778"/>
          </pc:sldLayoutMkLst>
        </pc:sldLayoutChg>
        <pc:sldLayoutChg chg="add del mod replId">
          <pc:chgData name="Kai Wang" userId="S::kwan5200@uni.sydney.edu.au::55da6d73-bbb8-419a-a7c5-b4031bb4ff53" providerId="AD" clId="Web-{B15CADA5-D4B0-6339-4DC9-F3CE02CEFBB2}" dt="2022-10-17T07:57:54.724" v="1"/>
          <pc:sldLayoutMkLst>
            <pc:docMk/>
            <pc:sldMasterMk cId="433195313" sldId="2147483762"/>
            <pc:sldLayoutMk cId="4167343692" sldId="2147483779"/>
          </pc:sldLayoutMkLst>
        </pc:sldLayoutChg>
      </pc:sldMasterChg>
      <pc:sldMasterChg chg="add del addSldLayout delSldLayout modSldLayout">
        <pc:chgData name="Kai Wang" userId="S::kwan5200@uni.sydney.edu.au::55da6d73-bbb8-419a-a7c5-b4031bb4ff53" providerId="AD" clId="Web-{B15CADA5-D4B0-6339-4DC9-F3CE02CEFBB2}" dt="2022-10-17T07:58:02.458" v="2"/>
        <pc:sldMasterMkLst>
          <pc:docMk/>
          <pc:sldMasterMk cId="2155604162" sldId="2147483780"/>
        </pc:sldMasterMkLst>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3133107977" sldId="2147483781"/>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568414770" sldId="2147483782"/>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662520868" sldId="2147483783"/>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436709175" sldId="2147483784"/>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4158338619" sldId="2147483785"/>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657244021" sldId="2147483786"/>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4217390785" sldId="2147483787"/>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3717466223" sldId="2147483788"/>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168755761" sldId="2147483789"/>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514831479" sldId="2147483790"/>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933566246" sldId="2147483791"/>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922402052" sldId="2147483792"/>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1009124898" sldId="2147483793"/>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1499971560" sldId="2147483794"/>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567656060" sldId="2147483795"/>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2133933935" sldId="2147483796"/>
          </pc:sldLayoutMkLst>
        </pc:sldLayoutChg>
        <pc:sldLayoutChg chg="add del mod replId">
          <pc:chgData name="Kai Wang" userId="S::kwan5200@uni.sydney.edu.au::55da6d73-bbb8-419a-a7c5-b4031bb4ff53" providerId="AD" clId="Web-{B15CADA5-D4B0-6339-4DC9-F3CE02CEFBB2}" dt="2022-10-17T07:58:02.458" v="2"/>
          <pc:sldLayoutMkLst>
            <pc:docMk/>
            <pc:sldMasterMk cId="2155604162" sldId="2147483780"/>
            <pc:sldLayoutMk cId="763005275" sldId="2147483797"/>
          </pc:sldLayoutMkLst>
        </pc:sldLayoutChg>
      </pc:sldMasterChg>
      <pc:sldMasterChg chg="add del addSldLayout delSldLayout modSldLayout">
        <pc:chgData name="Kai Wang" userId="S::kwan5200@uni.sydney.edu.au::55da6d73-bbb8-419a-a7c5-b4031bb4ff53" providerId="AD" clId="Web-{B15CADA5-D4B0-6339-4DC9-F3CE02CEFBB2}" dt="2022-10-17T20:50:51.701" v="5"/>
        <pc:sldMasterMkLst>
          <pc:docMk/>
          <pc:sldMasterMk cId="1139733814" sldId="2147483798"/>
        </pc:sldMasterMkLst>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720333199" sldId="2147483799"/>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624358873" sldId="2147483800"/>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1285478434" sldId="2147483801"/>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3316258186" sldId="2147483802"/>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61775040" sldId="2147483803"/>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402228553" sldId="2147483804"/>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952717135" sldId="2147483805"/>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1521928572" sldId="2147483806"/>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345821504" sldId="2147483807"/>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594703560" sldId="2147483808"/>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3334076329" sldId="2147483809"/>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3247338071" sldId="2147483810"/>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3608101638" sldId="2147483811"/>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3624871458" sldId="2147483812"/>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112863747" sldId="2147483813"/>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522549144" sldId="2147483814"/>
          </pc:sldLayoutMkLst>
        </pc:sldLayoutChg>
        <pc:sldLayoutChg chg="add del mod replId">
          <pc:chgData name="Kai Wang" userId="S::kwan5200@uni.sydney.edu.au::55da6d73-bbb8-419a-a7c5-b4031bb4ff53" providerId="AD" clId="Web-{B15CADA5-D4B0-6339-4DC9-F3CE02CEFBB2}" dt="2022-10-17T20:50:51.701" v="5"/>
          <pc:sldLayoutMkLst>
            <pc:docMk/>
            <pc:sldMasterMk cId="1139733814" sldId="2147483798"/>
            <pc:sldLayoutMk cId="273275317" sldId="2147483815"/>
          </pc:sldLayoutMkLst>
        </pc:sldLayoutChg>
      </pc:sldMasterChg>
      <pc:sldMasterChg chg="add del addSldLayout delSldLayout modSldLayout">
        <pc:chgData name="Kai Wang" userId="S::kwan5200@uni.sydney.edu.au::55da6d73-bbb8-419a-a7c5-b4031bb4ff53" providerId="AD" clId="Web-{B15CADA5-D4B0-6339-4DC9-F3CE02CEFBB2}" dt="2022-10-17T20:50:51.701" v="5"/>
        <pc:sldMasterMkLst>
          <pc:docMk/>
          <pc:sldMasterMk cId="3457408583" sldId="2147483816"/>
        </pc:sldMasterMkLst>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2174056660" sldId="2147483817"/>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2279309113" sldId="2147483818"/>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1498152001" sldId="2147483819"/>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1346095459" sldId="2147483820"/>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4194854974" sldId="2147483821"/>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3355148216" sldId="2147483822"/>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1600882342" sldId="2147483823"/>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3270968425" sldId="2147483824"/>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2116874018" sldId="2147483825"/>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691749768" sldId="2147483826"/>
          </pc:sldLayoutMkLst>
        </pc:sldLayoutChg>
        <pc:sldLayoutChg chg="add del mod replId">
          <pc:chgData name="Kai Wang" userId="S::kwan5200@uni.sydney.edu.au::55da6d73-bbb8-419a-a7c5-b4031bb4ff53" providerId="AD" clId="Web-{B15CADA5-D4B0-6339-4DC9-F3CE02CEFBB2}" dt="2022-10-17T20:50:51.701" v="5"/>
          <pc:sldLayoutMkLst>
            <pc:docMk/>
            <pc:sldMasterMk cId="3457408583" sldId="2147483816"/>
            <pc:sldLayoutMk cId="10548364" sldId="2147483827"/>
          </pc:sldLayoutMkLst>
        </pc:sldLayoutChg>
      </pc:sldMasterChg>
    </pc:docChg>
  </pc:docChgLst>
  <pc:docChgLst>
    <pc:chgData name="Kai Wang" userId="55da6d73-bbb8-419a-a7c5-b4031bb4ff53" providerId="ADAL" clId="{F9A9281D-29A9-4B35-A354-AEA4681E9169}"/>
    <pc:docChg chg="undo custSel addSld delSld modSld sldOrd modMainMaster">
      <pc:chgData name="Kai Wang" userId="55da6d73-bbb8-419a-a7c5-b4031bb4ff53" providerId="ADAL" clId="{F9A9281D-29A9-4B35-A354-AEA4681E9169}" dt="2022-10-21T10:32:49.035" v="3548" actId="1076"/>
      <pc:docMkLst>
        <pc:docMk/>
      </pc:docMkLst>
      <pc:sldChg chg="addSp delSp modSp mod modTransition modAnim delDesignElem addCm modCm">
        <pc:chgData name="Kai Wang" userId="55da6d73-bbb8-419a-a7c5-b4031bb4ff53" providerId="ADAL" clId="{F9A9281D-29A9-4B35-A354-AEA4681E9169}" dt="2022-10-21T10:27:25.475" v="3546"/>
        <pc:sldMkLst>
          <pc:docMk/>
          <pc:sldMk cId="109857222" sldId="256"/>
        </pc:sldMkLst>
        <pc:spChg chg="mod">
          <ac:chgData name="Kai Wang" userId="55da6d73-bbb8-419a-a7c5-b4031bb4ff53" providerId="ADAL" clId="{F9A9281D-29A9-4B35-A354-AEA4681E9169}" dt="2022-10-20T05:56:01.730" v="3163" actId="1076"/>
          <ac:spMkLst>
            <pc:docMk/>
            <pc:sldMk cId="109857222" sldId="256"/>
            <ac:spMk id="2" creationId="{00000000-0000-0000-0000-000000000000}"/>
          </ac:spMkLst>
        </pc:spChg>
        <pc:spChg chg="mod">
          <ac:chgData name="Kai Wang" userId="55da6d73-bbb8-419a-a7c5-b4031bb4ff53" providerId="ADAL" clId="{F9A9281D-29A9-4B35-A354-AEA4681E9169}" dt="2022-10-18T11:31:24.008" v="1140" actId="14100"/>
          <ac:spMkLst>
            <pc:docMk/>
            <pc:sldMk cId="109857222" sldId="256"/>
            <ac:spMk id="3" creationId="{00000000-0000-0000-0000-000000000000}"/>
          </ac:spMkLst>
        </pc:spChg>
        <pc:spChg chg="add mod">
          <ac:chgData name="Kai Wang" userId="55da6d73-bbb8-419a-a7c5-b4031bb4ff53" providerId="ADAL" clId="{F9A9281D-29A9-4B35-A354-AEA4681E9169}" dt="2022-10-21T10:26:22.290" v="3545" actId="20577"/>
          <ac:spMkLst>
            <pc:docMk/>
            <pc:sldMk cId="109857222" sldId="256"/>
            <ac:spMk id="5" creationId="{53F6A95B-58B6-0374-2BFD-C6888E02C6FE}"/>
          </ac:spMkLst>
        </pc:spChg>
        <pc:spChg chg="mod">
          <ac:chgData name="Kai Wang" userId="55da6d73-bbb8-419a-a7c5-b4031bb4ff53" providerId="ADAL" clId="{F9A9281D-29A9-4B35-A354-AEA4681E9169}" dt="2022-10-20T05:05:53.252" v="2675"/>
          <ac:spMkLst>
            <pc:docMk/>
            <pc:sldMk cId="109857222" sldId="256"/>
            <ac:spMk id="8" creationId="{D973C3F1-18F1-9CEF-A449-FDEF2EF3970E}"/>
          </ac:spMkLst>
        </pc:spChg>
        <pc:spChg chg="mod">
          <ac:chgData name="Kai Wang" userId="55da6d73-bbb8-419a-a7c5-b4031bb4ff53" providerId="ADAL" clId="{F9A9281D-29A9-4B35-A354-AEA4681E9169}" dt="2022-10-20T05:12:00.718" v="2773"/>
          <ac:spMkLst>
            <pc:docMk/>
            <pc:sldMk cId="109857222" sldId="256"/>
            <ac:spMk id="12" creationId="{6BF44C2F-D414-C074-B64D-F5B20E370733}"/>
          </ac:spMkLst>
        </pc:spChg>
        <pc:spChg chg="del">
          <ac:chgData name="Kai Wang" userId="55da6d73-bbb8-419a-a7c5-b4031bb4ff53" providerId="ADAL" clId="{F9A9281D-29A9-4B35-A354-AEA4681E9169}" dt="2022-10-17T07:56:22.980" v="1"/>
          <ac:spMkLst>
            <pc:docMk/>
            <pc:sldMk cId="109857222" sldId="256"/>
            <ac:spMk id="14" creationId="{D3B96F23-8753-4C46-B0E7-444CF5F18BEB}"/>
          </ac:spMkLst>
        </pc:spChg>
        <pc:grpChg chg="add del mod">
          <ac:chgData name="Kai Wang" userId="55da6d73-bbb8-419a-a7c5-b4031bb4ff53" providerId="ADAL" clId="{F9A9281D-29A9-4B35-A354-AEA4681E9169}" dt="2022-10-20T05:11:42.689" v="2769" actId="478"/>
          <ac:grpSpMkLst>
            <pc:docMk/>
            <pc:sldMk cId="109857222" sldId="256"/>
            <ac:grpSpMk id="6" creationId="{CC345EA4-7A5D-94B2-E8E0-30A364FF16C3}"/>
          </ac:grpSpMkLst>
        </pc:grpChg>
        <pc:grpChg chg="add mod">
          <ac:chgData name="Kai Wang" userId="55da6d73-bbb8-419a-a7c5-b4031bb4ff53" providerId="ADAL" clId="{F9A9281D-29A9-4B35-A354-AEA4681E9169}" dt="2022-10-20T05:12:00.718" v="2773"/>
          <ac:grpSpMkLst>
            <pc:docMk/>
            <pc:sldMk cId="109857222" sldId="256"/>
            <ac:grpSpMk id="11" creationId="{D19D7162-49C2-B7BD-F177-9B4C590D8A90}"/>
          </ac:grpSpMkLst>
        </pc:grpChg>
        <pc:picChg chg="mod">
          <ac:chgData name="Kai Wang" userId="55da6d73-bbb8-419a-a7c5-b4031bb4ff53" providerId="ADAL" clId="{F9A9281D-29A9-4B35-A354-AEA4681E9169}" dt="2022-10-18T11:33:08.541" v="1183" actId="14100"/>
          <ac:picMkLst>
            <pc:docMk/>
            <pc:sldMk cId="109857222" sldId="256"/>
            <ac:picMk id="4" creationId="{61862333-089F-8B9B-4F65-73D82852B5AD}"/>
          </ac:picMkLst>
        </pc:picChg>
        <pc:picChg chg="mod">
          <ac:chgData name="Kai Wang" userId="55da6d73-bbb8-419a-a7c5-b4031bb4ff53" providerId="ADAL" clId="{F9A9281D-29A9-4B35-A354-AEA4681E9169}" dt="2022-10-20T05:05:53.252" v="2675"/>
          <ac:picMkLst>
            <pc:docMk/>
            <pc:sldMk cId="109857222" sldId="256"/>
            <ac:picMk id="10" creationId="{01F7F2E1-FEB0-B48D-BA6F-B27D2263522A}"/>
          </ac:picMkLst>
        </pc:picChg>
        <pc:picChg chg="mod">
          <ac:chgData name="Kai Wang" userId="55da6d73-bbb8-419a-a7c5-b4031bb4ff53" providerId="ADAL" clId="{F9A9281D-29A9-4B35-A354-AEA4681E9169}" dt="2022-10-20T05:12:00.718" v="2773"/>
          <ac:picMkLst>
            <pc:docMk/>
            <pc:sldMk cId="109857222" sldId="256"/>
            <ac:picMk id="13" creationId="{9E8488C0-F1F1-03BF-3ABB-B9EB64F03F46}"/>
          </ac:picMkLst>
        </pc:picChg>
        <pc:cxnChg chg="del">
          <ac:chgData name="Kai Wang" userId="55da6d73-bbb8-419a-a7c5-b4031bb4ff53" providerId="ADAL" clId="{F9A9281D-29A9-4B35-A354-AEA4681E9169}" dt="2022-10-17T07:56:22.980" v="1"/>
          <ac:cxnSpMkLst>
            <pc:docMk/>
            <pc:sldMk cId="109857222" sldId="256"/>
            <ac:cxnSpMk id="15" creationId="{E32FBEEC-2018-4C8E-9F88-AE744C23D9A8}"/>
          </ac:cxnSpMkLst>
        </pc:cxnChg>
      </pc:sldChg>
      <pc:sldChg chg="addSp delSp modSp mod modTransition setBg">
        <pc:chgData name="Kai Wang" userId="55da6d73-bbb8-419a-a7c5-b4031bb4ff53" providerId="ADAL" clId="{F9A9281D-29A9-4B35-A354-AEA4681E9169}" dt="2022-10-21T10:14:43.040" v="3533" actId="20577"/>
        <pc:sldMkLst>
          <pc:docMk/>
          <pc:sldMk cId="288516328" sldId="258"/>
        </pc:sldMkLst>
        <pc:spChg chg="mod">
          <ac:chgData name="Kai Wang" userId="55da6d73-bbb8-419a-a7c5-b4031bb4ff53" providerId="ADAL" clId="{F9A9281D-29A9-4B35-A354-AEA4681E9169}" dt="2022-10-20T05:42:19.737" v="3097" actId="1076"/>
          <ac:spMkLst>
            <pc:docMk/>
            <pc:sldMk cId="288516328" sldId="258"/>
            <ac:spMk id="2" creationId="{1156968C-8926-B5A3-F082-AE9183E70DF5}"/>
          </ac:spMkLst>
        </pc:spChg>
        <pc:spChg chg="mod">
          <ac:chgData name="Kai Wang" userId="55da6d73-bbb8-419a-a7c5-b4031bb4ff53" providerId="ADAL" clId="{F9A9281D-29A9-4B35-A354-AEA4681E9169}" dt="2022-10-21T10:14:43.040" v="3533" actId="20577"/>
          <ac:spMkLst>
            <pc:docMk/>
            <pc:sldMk cId="288516328" sldId="258"/>
            <ac:spMk id="3" creationId="{8F1FBF76-FA63-CCCB-776F-18FB5D43859E}"/>
          </ac:spMkLst>
        </pc:spChg>
        <pc:spChg chg="mod">
          <ac:chgData name="Kai Wang" userId="55da6d73-bbb8-419a-a7c5-b4031bb4ff53" providerId="ADAL" clId="{F9A9281D-29A9-4B35-A354-AEA4681E9169}" dt="2022-10-20T05:04:11.036" v="2640"/>
          <ac:spMkLst>
            <pc:docMk/>
            <pc:sldMk cId="288516328" sldId="258"/>
            <ac:spMk id="6" creationId="{322745B7-54BD-EF55-F3EC-F57C37228BBF}"/>
          </ac:spMkLst>
        </pc:spChg>
        <pc:spChg chg="mod">
          <ac:chgData name="Kai Wang" userId="55da6d73-bbb8-419a-a7c5-b4031bb4ff53" providerId="ADAL" clId="{F9A9281D-29A9-4B35-A354-AEA4681E9169}" dt="2022-10-20T05:06:00.406" v="2676"/>
          <ac:spMkLst>
            <pc:docMk/>
            <pc:sldMk cId="288516328" sldId="258"/>
            <ac:spMk id="9" creationId="{6760B0EE-2DCD-650B-EB12-666D2FF98E20}"/>
          </ac:spMkLst>
        </pc:spChg>
        <pc:spChg chg="add">
          <ac:chgData name="Kai Wang" userId="55da6d73-bbb8-419a-a7c5-b4031bb4ff53" providerId="ADAL" clId="{F9A9281D-29A9-4B35-A354-AEA4681E9169}" dt="2022-10-18T08:13:07.469" v="216" actId="26606"/>
          <ac:spMkLst>
            <pc:docMk/>
            <pc:sldMk cId="288516328" sldId="258"/>
            <ac:spMk id="11" creationId="{757999B3-F37B-45D0-9FB5-336B45EADA7B}"/>
          </ac:spMkLst>
        </pc:spChg>
        <pc:spChg chg="mod">
          <ac:chgData name="Kai Wang" userId="55da6d73-bbb8-419a-a7c5-b4031bb4ff53" providerId="ADAL" clId="{F9A9281D-29A9-4B35-A354-AEA4681E9169}" dt="2022-10-20T05:12:19.098" v="2780"/>
          <ac:spMkLst>
            <pc:docMk/>
            <pc:sldMk cId="288516328" sldId="258"/>
            <ac:spMk id="14" creationId="{EFFF1A67-036C-2D0F-8CB4-899473033D5D}"/>
          </ac:spMkLst>
        </pc:spChg>
        <pc:spChg chg="add mod">
          <ac:chgData name="Kai Wang" userId="55da6d73-bbb8-419a-a7c5-b4031bb4ff53" providerId="ADAL" clId="{F9A9281D-29A9-4B35-A354-AEA4681E9169}" dt="2022-10-20T05:26:47.851" v="2927" actId="1076"/>
          <ac:spMkLst>
            <pc:docMk/>
            <pc:sldMk cId="288516328" sldId="258"/>
            <ac:spMk id="19" creationId="{B28DE176-B306-4B23-B679-76D97903D79A}"/>
          </ac:spMkLst>
        </pc:spChg>
        <pc:grpChg chg="add del mod">
          <ac:chgData name="Kai Wang" userId="55da6d73-bbb8-419a-a7c5-b4031bb4ff53" providerId="ADAL" clId="{F9A9281D-29A9-4B35-A354-AEA4681E9169}" dt="2022-10-20T05:04:32.350" v="2653"/>
          <ac:grpSpMkLst>
            <pc:docMk/>
            <pc:sldMk cId="288516328" sldId="258"/>
            <ac:grpSpMk id="4" creationId="{AD36A49E-5C4D-2A38-03A1-92A9C0D25F0E}"/>
          </ac:grpSpMkLst>
        </pc:grpChg>
        <pc:grpChg chg="add del mod">
          <ac:chgData name="Kai Wang" userId="55da6d73-bbb8-419a-a7c5-b4031bb4ff53" providerId="ADAL" clId="{F9A9281D-29A9-4B35-A354-AEA4681E9169}" dt="2022-10-20T05:12:18.555" v="2779" actId="478"/>
          <ac:grpSpMkLst>
            <pc:docMk/>
            <pc:sldMk cId="288516328" sldId="258"/>
            <ac:grpSpMk id="8" creationId="{2B5C6BD8-E158-E62F-EA69-1F333D148921}"/>
          </ac:grpSpMkLst>
        </pc:grpChg>
        <pc:grpChg chg="add mod">
          <ac:chgData name="Kai Wang" userId="55da6d73-bbb8-419a-a7c5-b4031bb4ff53" providerId="ADAL" clId="{F9A9281D-29A9-4B35-A354-AEA4681E9169}" dt="2022-10-20T05:12:19.098" v="2780"/>
          <ac:grpSpMkLst>
            <pc:docMk/>
            <pc:sldMk cId="288516328" sldId="258"/>
            <ac:grpSpMk id="13" creationId="{CAAAC786-E383-7A88-7C20-679E52831138}"/>
          </ac:grpSpMkLst>
        </pc:grpChg>
        <pc:picChg chg="del">
          <ac:chgData name="Kai Wang" userId="55da6d73-bbb8-419a-a7c5-b4031bb4ff53" providerId="ADAL" clId="{F9A9281D-29A9-4B35-A354-AEA4681E9169}" dt="2022-10-18T08:10:45.604" v="203" actId="478"/>
          <ac:picMkLst>
            <pc:docMk/>
            <pc:sldMk cId="288516328" sldId="258"/>
            <ac:picMk id="4" creationId="{32B0ADFE-E297-7CFE-5FB0-5F2DD82DF5CC}"/>
          </ac:picMkLst>
        </pc:picChg>
        <pc:picChg chg="del mod">
          <ac:chgData name="Kai Wang" userId="55da6d73-bbb8-419a-a7c5-b4031bb4ff53" providerId="ADAL" clId="{F9A9281D-29A9-4B35-A354-AEA4681E9169}" dt="2022-10-18T08:10:53.281" v="207" actId="478"/>
          <ac:picMkLst>
            <pc:docMk/>
            <pc:sldMk cId="288516328" sldId="258"/>
            <ac:picMk id="5" creationId="{8AA78303-DC55-4A86-ADD9-392A62354519}"/>
          </ac:picMkLst>
        </pc:picChg>
        <pc:picChg chg="add del mod ord">
          <ac:chgData name="Kai Wang" userId="55da6d73-bbb8-419a-a7c5-b4031bb4ff53" providerId="ADAL" clId="{F9A9281D-29A9-4B35-A354-AEA4681E9169}" dt="2022-10-18T08:13:10.788" v="217" actId="478"/>
          <ac:picMkLst>
            <pc:docMk/>
            <pc:sldMk cId="288516328" sldId="258"/>
            <ac:picMk id="6" creationId="{B4DE9C36-F610-A12A-81C0-5FC40CAB47FC}"/>
          </ac:picMkLst>
        </pc:picChg>
        <pc:picChg chg="mod">
          <ac:chgData name="Kai Wang" userId="55da6d73-bbb8-419a-a7c5-b4031bb4ff53" providerId="ADAL" clId="{F9A9281D-29A9-4B35-A354-AEA4681E9169}" dt="2022-10-20T05:04:29.862" v="2650" actId="14100"/>
          <ac:picMkLst>
            <pc:docMk/>
            <pc:sldMk cId="288516328" sldId="258"/>
            <ac:picMk id="7" creationId="{502CE25E-5A12-32B4-6DE8-99E31069B7FA}"/>
          </ac:picMkLst>
        </pc:picChg>
        <pc:picChg chg="add del mod">
          <ac:chgData name="Kai Wang" userId="55da6d73-bbb8-419a-a7c5-b4031bb4ff53" providerId="ADAL" clId="{F9A9281D-29A9-4B35-A354-AEA4681E9169}" dt="2022-10-18T08:11:27.454" v="214" actId="21"/>
          <ac:picMkLst>
            <pc:docMk/>
            <pc:sldMk cId="288516328" sldId="258"/>
            <ac:picMk id="7" creationId="{67A19BC8-92FA-6B81-51B0-70BA6409D0A5}"/>
          </ac:picMkLst>
        </pc:picChg>
        <pc:picChg chg="add del mod">
          <ac:chgData name="Kai Wang" userId="55da6d73-bbb8-419a-a7c5-b4031bb4ff53" providerId="ADAL" clId="{F9A9281D-29A9-4B35-A354-AEA4681E9169}" dt="2022-10-18T08:11:27.454" v="214" actId="21"/>
          <ac:picMkLst>
            <pc:docMk/>
            <pc:sldMk cId="288516328" sldId="258"/>
            <ac:picMk id="9" creationId="{8ED151AF-BD5A-478F-59ED-5BB321874EB2}"/>
          </ac:picMkLst>
        </pc:picChg>
        <pc:picChg chg="add mod ord">
          <ac:chgData name="Kai Wang" userId="55da6d73-bbb8-419a-a7c5-b4031bb4ff53" providerId="ADAL" clId="{F9A9281D-29A9-4B35-A354-AEA4681E9169}" dt="2022-10-18T08:13:47.062" v="229" actId="166"/>
          <ac:picMkLst>
            <pc:docMk/>
            <pc:sldMk cId="288516328" sldId="258"/>
            <ac:picMk id="10" creationId="{181556CE-526E-7AF9-19DB-EC3E3254CFA3}"/>
          </ac:picMkLst>
        </pc:picChg>
        <pc:picChg chg="mod">
          <ac:chgData name="Kai Wang" userId="55da6d73-bbb8-419a-a7c5-b4031bb4ff53" providerId="ADAL" clId="{F9A9281D-29A9-4B35-A354-AEA4681E9169}" dt="2022-10-20T05:06:00.406" v="2676"/>
          <ac:picMkLst>
            <pc:docMk/>
            <pc:sldMk cId="288516328" sldId="258"/>
            <ac:picMk id="11" creationId="{59DE33EF-3A69-5980-7213-E445113F48B9}"/>
          </ac:picMkLst>
        </pc:picChg>
        <pc:picChg chg="add mod">
          <ac:chgData name="Kai Wang" userId="55da6d73-bbb8-419a-a7c5-b4031bb4ff53" providerId="ADAL" clId="{F9A9281D-29A9-4B35-A354-AEA4681E9169}" dt="2022-10-18T08:13:43.286" v="228" actId="1076"/>
          <ac:picMkLst>
            <pc:docMk/>
            <pc:sldMk cId="288516328" sldId="258"/>
            <ac:picMk id="12" creationId="{43939C94-63FC-16EA-4FFD-ABCAED660E61}"/>
          </ac:picMkLst>
        </pc:picChg>
        <pc:picChg chg="mod">
          <ac:chgData name="Kai Wang" userId="55da6d73-bbb8-419a-a7c5-b4031bb4ff53" providerId="ADAL" clId="{F9A9281D-29A9-4B35-A354-AEA4681E9169}" dt="2022-10-20T05:12:19.098" v="2780"/>
          <ac:picMkLst>
            <pc:docMk/>
            <pc:sldMk cId="288516328" sldId="258"/>
            <ac:picMk id="17" creationId="{BE8808D2-F774-0508-A36A-9DF732A028C9}"/>
          </ac:picMkLst>
        </pc:picChg>
      </pc:sldChg>
      <pc:sldChg chg="modSp">
        <pc:chgData name="Kai Wang" userId="55da6d73-bbb8-419a-a7c5-b4031bb4ff53" providerId="ADAL" clId="{F9A9281D-29A9-4B35-A354-AEA4681E9169}" dt="2022-10-17T07:56:25.401" v="3"/>
        <pc:sldMkLst>
          <pc:docMk/>
          <pc:sldMk cId="2252379452" sldId="259"/>
        </pc:sldMkLst>
        <pc:spChg chg="mod">
          <ac:chgData name="Kai Wang" userId="55da6d73-bbb8-419a-a7c5-b4031bb4ff53" providerId="ADAL" clId="{F9A9281D-29A9-4B35-A354-AEA4681E9169}" dt="2022-10-17T07:56:25.401" v="3"/>
          <ac:spMkLst>
            <pc:docMk/>
            <pc:sldMk cId="2252379452" sldId="259"/>
            <ac:spMk id="2" creationId="{3E735D39-E364-C153-8C9B-7A2DEFE210F5}"/>
          </ac:spMkLst>
        </pc:spChg>
        <pc:spChg chg="mod">
          <ac:chgData name="Kai Wang" userId="55da6d73-bbb8-419a-a7c5-b4031bb4ff53" providerId="ADAL" clId="{F9A9281D-29A9-4B35-A354-AEA4681E9169}" dt="2022-10-17T07:56:25.401" v="3"/>
          <ac:spMkLst>
            <pc:docMk/>
            <pc:sldMk cId="2252379452" sldId="259"/>
            <ac:spMk id="3" creationId="{93C87717-B520-1FA5-8838-EB9CCC90C494}"/>
          </ac:spMkLst>
        </pc:spChg>
      </pc:sldChg>
      <pc:sldChg chg="modTransition">
        <pc:chgData name="Kai Wang" userId="55da6d73-bbb8-419a-a7c5-b4031bb4ff53" providerId="ADAL" clId="{F9A9281D-29A9-4B35-A354-AEA4681E9169}" dt="2022-10-18T07:50:09.817" v="32"/>
        <pc:sldMkLst>
          <pc:docMk/>
          <pc:sldMk cId="1837922142" sldId="260"/>
        </pc:sldMkLst>
      </pc:sldChg>
      <pc:sldChg chg="modSp mod modTransition">
        <pc:chgData name="Kai Wang" userId="55da6d73-bbb8-419a-a7c5-b4031bb4ff53" providerId="ADAL" clId="{F9A9281D-29A9-4B35-A354-AEA4681E9169}" dt="2022-10-18T11:28:03.421" v="1009" actId="20577"/>
        <pc:sldMkLst>
          <pc:docMk/>
          <pc:sldMk cId="3450404940" sldId="261"/>
        </pc:sldMkLst>
        <pc:spChg chg="mod">
          <ac:chgData name="Kai Wang" userId="55da6d73-bbb8-419a-a7c5-b4031bb4ff53" providerId="ADAL" clId="{F9A9281D-29A9-4B35-A354-AEA4681E9169}" dt="2022-10-18T11:21:26.054" v="834" actId="20577"/>
          <ac:spMkLst>
            <pc:docMk/>
            <pc:sldMk cId="3450404940" sldId="261"/>
            <ac:spMk id="2" creationId="{14F15741-FA70-FD86-0586-7C613CB4B529}"/>
          </ac:spMkLst>
        </pc:spChg>
        <pc:spChg chg="mod">
          <ac:chgData name="Kai Wang" userId="55da6d73-bbb8-419a-a7c5-b4031bb4ff53" providerId="ADAL" clId="{F9A9281D-29A9-4B35-A354-AEA4681E9169}" dt="2022-10-18T11:28:03.421" v="1009" actId="20577"/>
          <ac:spMkLst>
            <pc:docMk/>
            <pc:sldMk cId="3450404940" sldId="261"/>
            <ac:spMk id="7" creationId="{F98CEC95-27D3-FC8D-D4D6-8F93CD64079B}"/>
          </ac:spMkLst>
        </pc:spChg>
      </pc:sldChg>
      <pc:sldChg chg="modSp">
        <pc:chgData name="Kai Wang" userId="55da6d73-bbb8-419a-a7c5-b4031bb4ff53" providerId="ADAL" clId="{F9A9281D-29A9-4B35-A354-AEA4681E9169}" dt="2022-10-17T07:56:25.401" v="3"/>
        <pc:sldMkLst>
          <pc:docMk/>
          <pc:sldMk cId="2059383391" sldId="263"/>
        </pc:sldMkLst>
        <pc:spChg chg="mod">
          <ac:chgData name="Kai Wang" userId="55da6d73-bbb8-419a-a7c5-b4031bb4ff53" providerId="ADAL" clId="{F9A9281D-29A9-4B35-A354-AEA4681E9169}" dt="2022-10-17T07:56:25.401" v="3"/>
          <ac:spMkLst>
            <pc:docMk/>
            <pc:sldMk cId="2059383391" sldId="263"/>
            <ac:spMk id="2" creationId="{A56347A7-A509-90E4-E7E2-5DCE727A1B67}"/>
          </ac:spMkLst>
        </pc:spChg>
        <pc:spChg chg="mod">
          <ac:chgData name="Kai Wang" userId="55da6d73-bbb8-419a-a7c5-b4031bb4ff53" providerId="ADAL" clId="{F9A9281D-29A9-4B35-A354-AEA4681E9169}" dt="2022-10-17T07:56:25.401" v="3"/>
          <ac:spMkLst>
            <pc:docMk/>
            <pc:sldMk cId="2059383391" sldId="263"/>
            <ac:spMk id="3" creationId="{BAE90319-36A3-7B7F-1106-64916A7BEF77}"/>
          </ac:spMkLst>
        </pc:spChg>
      </pc:sldChg>
      <pc:sldChg chg="modSp">
        <pc:chgData name="Kai Wang" userId="55da6d73-bbb8-419a-a7c5-b4031bb4ff53" providerId="ADAL" clId="{F9A9281D-29A9-4B35-A354-AEA4681E9169}" dt="2022-10-17T07:56:25.401" v="3"/>
        <pc:sldMkLst>
          <pc:docMk/>
          <pc:sldMk cId="1906014829" sldId="264"/>
        </pc:sldMkLst>
        <pc:spChg chg="mod">
          <ac:chgData name="Kai Wang" userId="55da6d73-bbb8-419a-a7c5-b4031bb4ff53" providerId="ADAL" clId="{F9A9281D-29A9-4B35-A354-AEA4681E9169}" dt="2022-10-17T07:56:25.401" v="3"/>
          <ac:spMkLst>
            <pc:docMk/>
            <pc:sldMk cId="1906014829" sldId="264"/>
            <ac:spMk id="4" creationId="{FA32AEA8-D5DA-10D0-F984-82A4704AEB66}"/>
          </ac:spMkLst>
        </pc:spChg>
      </pc:sldChg>
      <pc:sldChg chg="modSp del modTransition">
        <pc:chgData name="Kai Wang" userId="55da6d73-bbb8-419a-a7c5-b4031bb4ff53" providerId="ADAL" clId="{F9A9281D-29A9-4B35-A354-AEA4681E9169}" dt="2022-10-18T11:24:57.628" v="945" actId="47"/>
        <pc:sldMkLst>
          <pc:docMk/>
          <pc:sldMk cId="1389657789" sldId="265"/>
        </pc:sldMkLst>
        <pc:spChg chg="mod">
          <ac:chgData name="Kai Wang" userId="55da6d73-bbb8-419a-a7c5-b4031bb4ff53" providerId="ADAL" clId="{F9A9281D-29A9-4B35-A354-AEA4681E9169}" dt="2022-10-17T07:56:25.401" v="3"/>
          <ac:spMkLst>
            <pc:docMk/>
            <pc:sldMk cId="1389657789" sldId="265"/>
            <ac:spMk id="2" creationId="{39754D83-FBD2-9EB8-0DF5-8EC127C2611C}"/>
          </ac:spMkLst>
        </pc:spChg>
      </pc:sldChg>
      <pc:sldChg chg="addSp delSp modSp mod modTransition modNotesTx">
        <pc:chgData name="Kai Wang" userId="55da6d73-bbb8-419a-a7c5-b4031bb4ff53" providerId="ADAL" clId="{F9A9281D-29A9-4B35-A354-AEA4681E9169}" dt="2022-10-18T12:41:30.734" v="1775"/>
        <pc:sldMkLst>
          <pc:docMk/>
          <pc:sldMk cId="3271648987" sldId="266"/>
        </pc:sldMkLst>
        <pc:spChg chg="mod">
          <ac:chgData name="Kai Wang" userId="55da6d73-bbb8-419a-a7c5-b4031bb4ff53" providerId="ADAL" clId="{F9A9281D-29A9-4B35-A354-AEA4681E9169}" dt="2022-10-17T07:56:25.401" v="3"/>
          <ac:spMkLst>
            <pc:docMk/>
            <pc:sldMk cId="3271648987" sldId="266"/>
            <ac:spMk id="2" creationId="{D19E4897-EC61-0E29-AC1A-23F0A0AC272D}"/>
          </ac:spMkLst>
        </pc:spChg>
        <pc:spChg chg="mod">
          <ac:chgData name="Kai Wang" userId="55da6d73-bbb8-419a-a7c5-b4031bb4ff53" providerId="ADAL" clId="{F9A9281D-29A9-4B35-A354-AEA4681E9169}" dt="2022-10-18T12:33:54.303" v="1495" actId="20577"/>
          <ac:spMkLst>
            <pc:docMk/>
            <pc:sldMk cId="3271648987" sldId="266"/>
            <ac:spMk id="3" creationId="{0C7C6EF0-0C2C-0B13-483E-B5701A9EACB4}"/>
          </ac:spMkLst>
        </pc:spChg>
        <pc:spChg chg="add del mod">
          <ac:chgData name="Kai Wang" userId="55da6d73-bbb8-419a-a7c5-b4031bb4ff53" providerId="ADAL" clId="{F9A9281D-29A9-4B35-A354-AEA4681E9169}" dt="2022-10-18T08:30:31.987" v="561" actId="478"/>
          <ac:spMkLst>
            <pc:docMk/>
            <pc:sldMk cId="3271648987" sldId="266"/>
            <ac:spMk id="4" creationId="{E33F77E6-A92C-AB59-9E31-76277F72C4AE}"/>
          </ac:spMkLst>
        </pc:spChg>
        <pc:spChg chg="add mod">
          <ac:chgData name="Kai Wang" userId="55da6d73-bbb8-419a-a7c5-b4031bb4ff53" providerId="ADAL" clId="{F9A9281D-29A9-4B35-A354-AEA4681E9169}" dt="2022-10-18T08:30:47.613" v="564" actId="1076"/>
          <ac:spMkLst>
            <pc:docMk/>
            <pc:sldMk cId="3271648987" sldId="266"/>
            <ac:spMk id="5" creationId="{1EE067F8-F87C-20C0-3B94-196B465BD192}"/>
          </ac:spMkLst>
        </pc:spChg>
        <pc:spChg chg="add mod">
          <ac:chgData name="Kai Wang" userId="55da6d73-bbb8-419a-a7c5-b4031bb4ff53" providerId="ADAL" clId="{F9A9281D-29A9-4B35-A354-AEA4681E9169}" dt="2022-10-18T12:41:30.734" v="1775"/>
          <ac:spMkLst>
            <pc:docMk/>
            <pc:sldMk cId="3271648987" sldId="266"/>
            <ac:spMk id="6" creationId="{3028C66C-E4B8-2492-B70E-B92A8E388F65}"/>
          </ac:spMkLst>
        </pc:spChg>
      </pc:sldChg>
      <pc:sldChg chg="modSp">
        <pc:chgData name="Kai Wang" userId="55da6d73-bbb8-419a-a7c5-b4031bb4ff53" providerId="ADAL" clId="{F9A9281D-29A9-4B35-A354-AEA4681E9169}" dt="2022-10-17T07:56:25.401" v="3"/>
        <pc:sldMkLst>
          <pc:docMk/>
          <pc:sldMk cId="148232358" sldId="267"/>
        </pc:sldMkLst>
        <pc:spChg chg="mod">
          <ac:chgData name="Kai Wang" userId="55da6d73-bbb8-419a-a7c5-b4031bb4ff53" providerId="ADAL" clId="{F9A9281D-29A9-4B35-A354-AEA4681E9169}" dt="2022-10-17T07:56:25.401" v="3"/>
          <ac:spMkLst>
            <pc:docMk/>
            <pc:sldMk cId="148232358" sldId="267"/>
            <ac:spMk id="2" creationId="{42409386-6534-4861-DD23-17D0801EFEC5}"/>
          </ac:spMkLst>
        </pc:spChg>
        <pc:spChg chg="mod">
          <ac:chgData name="Kai Wang" userId="55da6d73-bbb8-419a-a7c5-b4031bb4ff53" providerId="ADAL" clId="{F9A9281D-29A9-4B35-A354-AEA4681E9169}" dt="2022-10-17T07:56:25.401" v="3"/>
          <ac:spMkLst>
            <pc:docMk/>
            <pc:sldMk cId="148232358" sldId="267"/>
            <ac:spMk id="3" creationId="{31673909-CD6F-22FA-52E9-BD619AE58E3F}"/>
          </ac:spMkLst>
        </pc:spChg>
      </pc:sldChg>
      <pc:sldChg chg="modSp del modTransition">
        <pc:chgData name="Kai Wang" userId="55da6d73-bbb8-419a-a7c5-b4031bb4ff53" providerId="ADAL" clId="{F9A9281D-29A9-4B35-A354-AEA4681E9169}" dt="2022-10-18T11:25:40.918" v="949" actId="47"/>
        <pc:sldMkLst>
          <pc:docMk/>
          <pc:sldMk cId="3687350921" sldId="268"/>
        </pc:sldMkLst>
        <pc:spChg chg="mod">
          <ac:chgData name="Kai Wang" userId="55da6d73-bbb8-419a-a7c5-b4031bb4ff53" providerId="ADAL" clId="{F9A9281D-29A9-4B35-A354-AEA4681E9169}" dt="2022-10-17T07:56:25.401" v="3"/>
          <ac:spMkLst>
            <pc:docMk/>
            <pc:sldMk cId="3687350921" sldId="268"/>
            <ac:spMk id="2" creationId="{7754104F-8E6D-4489-374C-7A9DAE117FF6}"/>
          </ac:spMkLst>
        </pc:spChg>
        <pc:spChg chg="mod">
          <ac:chgData name="Kai Wang" userId="55da6d73-bbb8-419a-a7c5-b4031bb4ff53" providerId="ADAL" clId="{F9A9281D-29A9-4B35-A354-AEA4681E9169}" dt="2022-10-17T07:56:25.401" v="3"/>
          <ac:spMkLst>
            <pc:docMk/>
            <pc:sldMk cId="3687350921" sldId="268"/>
            <ac:spMk id="5" creationId="{8738A678-8E56-99FF-F908-B4F67FEA1662}"/>
          </ac:spMkLst>
        </pc:spChg>
      </pc:sldChg>
      <pc:sldChg chg="modSp del modTransition">
        <pc:chgData name="Kai Wang" userId="55da6d73-bbb8-419a-a7c5-b4031bb4ff53" providerId="ADAL" clId="{F9A9281D-29A9-4B35-A354-AEA4681E9169}" dt="2022-10-18T11:25:39.686" v="948" actId="47"/>
        <pc:sldMkLst>
          <pc:docMk/>
          <pc:sldMk cId="2070410187" sldId="269"/>
        </pc:sldMkLst>
        <pc:spChg chg="mod">
          <ac:chgData name="Kai Wang" userId="55da6d73-bbb8-419a-a7c5-b4031bb4ff53" providerId="ADAL" clId="{F9A9281D-29A9-4B35-A354-AEA4681E9169}" dt="2022-10-17T07:56:25.401" v="3"/>
          <ac:spMkLst>
            <pc:docMk/>
            <pc:sldMk cId="2070410187" sldId="269"/>
            <ac:spMk id="2" creationId="{90CEC713-6733-6AC7-1909-32FBD13AFE79}"/>
          </ac:spMkLst>
        </pc:spChg>
        <pc:spChg chg="mod">
          <ac:chgData name="Kai Wang" userId="55da6d73-bbb8-419a-a7c5-b4031bb4ff53" providerId="ADAL" clId="{F9A9281D-29A9-4B35-A354-AEA4681E9169}" dt="2022-10-17T07:56:25.401" v="3"/>
          <ac:spMkLst>
            <pc:docMk/>
            <pc:sldMk cId="2070410187" sldId="269"/>
            <ac:spMk id="5" creationId="{69AAC112-520C-64AD-04CF-2FFFFB735F15}"/>
          </ac:spMkLst>
        </pc:spChg>
      </pc:sldChg>
      <pc:sldChg chg="modSp del modTransition">
        <pc:chgData name="Kai Wang" userId="55da6d73-bbb8-419a-a7c5-b4031bb4ff53" providerId="ADAL" clId="{F9A9281D-29A9-4B35-A354-AEA4681E9169}" dt="2022-10-18T11:25:38.339" v="947" actId="47"/>
        <pc:sldMkLst>
          <pc:docMk/>
          <pc:sldMk cId="257040622" sldId="270"/>
        </pc:sldMkLst>
        <pc:spChg chg="mod">
          <ac:chgData name="Kai Wang" userId="55da6d73-bbb8-419a-a7c5-b4031bb4ff53" providerId="ADAL" clId="{F9A9281D-29A9-4B35-A354-AEA4681E9169}" dt="2022-10-17T07:56:25.401" v="3"/>
          <ac:spMkLst>
            <pc:docMk/>
            <pc:sldMk cId="257040622" sldId="270"/>
            <ac:spMk id="2" creationId="{456601DE-5FD0-C10F-D473-5722C7CF3F1D}"/>
          </ac:spMkLst>
        </pc:spChg>
        <pc:spChg chg="mod">
          <ac:chgData name="Kai Wang" userId="55da6d73-bbb8-419a-a7c5-b4031bb4ff53" providerId="ADAL" clId="{F9A9281D-29A9-4B35-A354-AEA4681E9169}" dt="2022-10-17T07:56:25.401" v="3"/>
          <ac:spMkLst>
            <pc:docMk/>
            <pc:sldMk cId="257040622" sldId="270"/>
            <ac:spMk id="5" creationId="{F159D844-42AD-200E-5DC7-753A7CE3F2D4}"/>
          </ac:spMkLst>
        </pc:spChg>
      </pc:sldChg>
      <pc:sldChg chg="modSp del modTransition">
        <pc:chgData name="Kai Wang" userId="55da6d73-bbb8-419a-a7c5-b4031bb4ff53" providerId="ADAL" clId="{F9A9281D-29A9-4B35-A354-AEA4681E9169}" dt="2022-10-18T11:25:29.994" v="946" actId="47"/>
        <pc:sldMkLst>
          <pc:docMk/>
          <pc:sldMk cId="2969856771" sldId="271"/>
        </pc:sldMkLst>
        <pc:spChg chg="mod">
          <ac:chgData name="Kai Wang" userId="55da6d73-bbb8-419a-a7c5-b4031bb4ff53" providerId="ADAL" clId="{F9A9281D-29A9-4B35-A354-AEA4681E9169}" dt="2022-10-17T07:56:25.401" v="3"/>
          <ac:spMkLst>
            <pc:docMk/>
            <pc:sldMk cId="2969856771" sldId="271"/>
            <ac:spMk id="2" creationId="{7321B465-2061-1F1C-1EE7-2867254257A8}"/>
          </ac:spMkLst>
        </pc:spChg>
        <pc:spChg chg="mod">
          <ac:chgData name="Kai Wang" userId="55da6d73-bbb8-419a-a7c5-b4031bb4ff53" providerId="ADAL" clId="{F9A9281D-29A9-4B35-A354-AEA4681E9169}" dt="2022-10-17T07:56:25.401" v="3"/>
          <ac:spMkLst>
            <pc:docMk/>
            <pc:sldMk cId="2969856771" sldId="271"/>
            <ac:spMk id="3" creationId="{026CD12D-639A-330B-2E0D-BA3210435F46}"/>
          </ac:spMkLst>
        </pc:spChg>
      </pc:sldChg>
      <pc:sldChg chg="addSp delSp modSp mod modTransition">
        <pc:chgData name="Kai Wang" userId="55da6d73-bbb8-419a-a7c5-b4031bb4ff53" providerId="ADAL" clId="{F9A9281D-29A9-4B35-A354-AEA4681E9169}" dt="2022-10-21T09:55:28.421" v="3222"/>
        <pc:sldMkLst>
          <pc:docMk/>
          <pc:sldMk cId="2337988218" sldId="272"/>
        </pc:sldMkLst>
        <pc:spChg chg="mod">
          <ac:chgData name="Kai Wang" userId="55da6d73-bbb8-419a-a7c5-b4031bb4ff53" providerId="ADAL" clId="{F9A9281D-29A9-4B35-A354-AEA4681E9169}" dt="2022-10-17T07:56:25.401" v="3"/>
          <ac:spMkLst>
            <pc:docMk/>
            <pc:sldMk cId="2337988218" sldId="272"/>
            <ac:spMk id="2" creationId="{0C441210-5FA0-EA35-F8A6-A7745AA420B2}"/>
          </ac:spMkLst>
        </pc:spChg>
        <pc:spChg chg="mod">
          <ac:chgData name="Kai Wang" userId="55da6d73-bbb8-419a-a7c5-b4031bb4ff53" providerId="ADAL" clId="{F9A9281D-29A9-4B35-A354-AEA4681E9169}" dt="2022-10-20T05:44:45.233" v="3116" actId="120"/>
          <ac:spMkLst>
            <pc:docMk/>
            <pc:sldMk cId="2337988218" sldId="272"/>
            <ac:spMk id="3" creationId="{8D437978-FA9F-C90A-C0E1-A540621BC54F}"/>
          </ac:spMkLst>
        </pc:spChg>
        <pc:spChg chg="add mod">
          <ac:chgData name="Kai Wang" userId="55da6d73-bbb8-419a-a7c5-b4031bb4ff53" providerId="ADAL" clId="{F9A9281D-29A9-4B35-A354-AEA4681E9169}" dt="2022-10-18T11:26:50.044" v="954"/>
          <ac:spMkLst>
            <pc:docMk/>
            <pc:sldMk cId="2337988218" sldId="272"/>
            <ac:spMk id="4" creationId="{501FC394-A474-FAAA-F5C5-54C09098FA62}"/>
          </ac:spMkLst>
        </pc:spChg>
        <pc:spChg chg="mod">
          <ac:chgData name="Kai Wang" userId="55da6d73-bbb8-419a-a7c5-b4031bb4ff53" providerId="ADAL" clId="{F9A9281D-29A9-4B35-A354-AEA4681E9169}" dt="2022-10-20T05:05:18.718" v="2665"/>
          <ac:spMkLst>
            <pc:docMk/>
            <pc:sldMk cId="2337988218" sldId="272"/>
            <ac:spMk id="4" creationId="{E2148AB6-6CE9-E902-911D-E454C3A97276}"/>
          </ac:spMkLst>
        </pc:spChg>
        <pc:spChg chg="mod">
          <ac:chgData name="Kai Wang" userId="55da6d73-bbb8-419a-a7c5-b4031bb4ff53" providerId="ADAL" clId="{F9A9281D-29A9-4B35-A354-AEA4681E9169}" dt="2022-10-20T05:11:31.997" v="2765"/>
          <ac:spMkLst>
            <pc:docMk/>
            <pc:sldMk cId="2337988218" sldId="272"/>
            <ac:spMk id="8" creationId="{A51CEAF9-24EF-F4B0-7F62-AD0E1B9CBCEE}"/>
          </ac:spMkLst>
        </pc:spChg>
        <pc:spChg chg="mod">
          <ac:chgData name="Kai Wang" userId="55da6d73-bbb8-419a-a7c5-b4031bb4ff53" providerId="ADAL" clId="{F9A9281D-29A9-4B35-A354-AEA4681E9169}" dt="2022-10-20T05:12:06.025" v="2776"/>
          <ac:spMkLst>
            <pc:docMk/>
            <pc:sldMk cId="2337988218" sldId="272"/>
            <ac:spMk id="11" creationId="{EF3664AC-816E-2B2C-AE82-E4E2589CDB8D}"/>
          </ac:spMkLst>
        </pc:spChg>
        <pc:spChg chg="add mod">
          <ac:chgData name="Kai Wang" userId="55da6d73-bbb8-419a-a7c5-b4031bb4ff53" providerId="ADAL" clId="{F9A9281D-29A9-4B35-A354-AEA4681E9169}" dt="2022-10-20T05:30:07.211" v="2985" actId="2711"/>
          <ac:spMkLst>
            <pc:docMk/>
            <pc:sldMk cId="2337988218" sldId="272"/>
            <ac:spMk id="13" creationId="{EC650AD5-C4D8-2381-4E0A-2CFA858F34EE}"/>
          </ac:spMkLst>
        </pc:spChg>
        <pc:grpChg chg="add del mod">
          <ac:chgData name="Kai Wang" userId="55da6d73-bbb8-419a-a7c5-b4031bb4ff53" providerId="ADAL" clId="{F9A9281D-29A9-4B35-A354-AEA4681E9169}" dt="2022-10-20T05:11:30.643" v="2764" actId="478"/>
          <ac:grpSpMkLst>
            <pc:docMk/>
            <pc:sldMk cId="2337988218" sldId="272"/>
            <ac:grpSpMk id="2" creationId="{9FC95589-59A6-D7DC-4831-5CCE52681618}"/>
          </ac:grpSpMkLst>
        </pc:grpChg>
        <pc:grpChg chg="add del mod">
          <ac:chgData name="Kai Wang" userId="55da6d73-bbb8-419a-a7c5-b4031bb4ff53" providerId="ADAL" clId="{F9A9281D-29A9-4B35-A354-AEA4681E9169}" dt="2022-10-20T05:11:35.483" v="2766"/>
          <ac:grpSpMkLst>
            <pc:docMk/>
            <pc:sldMk cId="2337988218" sldId="272"/>
            <ac:grpSpMk id="7" creationId="{C490B8BF-CA4C-2656-69A7-9B282CB7B71B}"/>
          </ac:grpSpMkLst>
        </pc:grpChg>
        <pc:grpChg chg="add mod">
          <ac:chgData name="Kai Wang" userId="55da6d73-bbb8-419a-a7c5-b4031bb4ff53" providerId="ADAL" clId="{F9A9281D-29A9-4B35-A354-AEA4681E9169}" dt="2022-10-20T05:12:06.025" v="2776"/>
          <ac:grpSpMkLst>
            <pc:docMk/>
            <pc:sldMk cId="2337988218" sldId="272"/>
            <ac:grpSpMk id="10" creationId="{4389B22D-4D71-948B-3F25-844C86C3E9BC}"/>
          </ac:grpSpMkLst>
        </pc:grpChg>
        <pc:graphicFrameChg chg="mod modGraphic">
          <ac:chgData name="Kai Wang" userId="55da6d73-bbb8-419a-a7c5-b4031bb4ff53" providerId="ADAL" clId="{F9A9281D-29A9-4B35-A354-AEA4681E9169}" dt="2022-10-20T05:32:37.723" v="3001" actId="2710"/>
          <ac:graphicFrameMkLst>
            <pc:docMk/>
            <pc:sldMk cId="2337988218" sldId="272"/>
            <ac:graphicFrameMk id="5" creationId="{D4FB9CDB-4A3D-0016-0166-F61ABAF422DD}"/>
          </ac:graphicFrameMkLst>
        </pc:graphicFrameChg>
        <pc:picChg chg="mod">
          <ac:chgData name="Kai Wang" userId="55da6d73-bbb8-419a-a7c5-b4031bb4ff53" providerId="ADAL" clId="{F9A9281D-29A9-4B35-A354-AEA4681E9169}" dt="2022-10-20T05:05:18.718" v="2665"/>
          <ac:picMkLst>
            <pc:docMk/>
            <pc:sldMk cId="2337988218" sldId="272"/>
            <ac:picMk id="6" creationId="{4526BD7C-1CFA-9E3B-660A-C24BD1E93D6A}"/>
          </ac:picMkLst>
        </pc:picChg>
        <pc:picChg chg="mod">
          <ac:chgData name="Kai Wang" userId="55da6d73-bbb8-419a-a7c5-b4031bb4ff53" providerId="ADAL" clId="{F9A9281D-29A9-4B35-A354-AEA4681E9169}" dt="2022-10-20T05:11:31.997" v="2765"/>
          <ac:picMkLst>
            <pc:docMk/>
            <pc:sldMk cId="2337988218" sldId="272"/>
            <ac:picMk id="9" creationId="{EE518561-A29B-3231-BA97-F5DDFC8FFE8E}"/>
          </ac:picMkLst>
        </pc:picChg>
        <pc:picChg chg="mod">
          <ac:chgData name="Kai Wang" userId="55da6d73-bbb8-419a-a7c5-b4031bb4ff53" providerId="ADAL" clId="{F9A9281D-29A9-4B35-A354-AEA4681E9169}" dt="2022-10-20T05:12:06.025" v="2776"/>
          <ac:picMkLst>
            <pc:docMk/>
            <pc:sldMk cId="2337988218" sldId="272"/>
            <ac:picMk id="12" creationId="{D27C23CC-DBF2-4A05-367E-920FF2B3CBDE}"/>
          </ac:picMkLst>
        </pc:picChg>
      </pc:sldChg>
      <pc:sldChg chg="modSp del modTransition">
        <pc:chgData name="Kai Wang" userId="55da6d73-bbb8-419a-a7c5-b4031bb4ff53" providerId="ADAL" clId="{F9A9281D-29A9-4B35-A354-AEA4681E9169}" dt="2022-10-18T11:25:50.382" v="950" actId="47"/>
        <pc:sldMkLst>
          <pc:docMk/>
          <pc:sldMk cId="3554691193" sldId="273"/>
        </pc:sldMkLst>
        <pc:spChg chg="mod">
          <ac:chgData name="Kai Wang" userId="55da6d73-bbb8-419a-a7c5-b4031bb4ff53" providerId="ADAL" clId="{F9A9281D-29A9-4B35-A354-AEA4681E9169}" dt="2022-10-17T07:56:25.401" v="3"/>
          <ac:spMkLst>
            <pc:docMk/>
            <pc:sldMk cId="3554691193" sldId="273"/>
            <ac:spMk id="3" creationId="{E6F9C30B-915C-231D-0487-124A6D8B0601}"/>
          </ac:spMkLst>
        </pc:spChg>
      </pc:sldChg>
      <pc:sldChg chg="modTransition">
        <pc:chgData name="Kai Wang" userId="55da6d73-bbb8-419a-a7c5-b4031bb4ff53" providerId="ADAL" clId="{F9A9281D-29A9-4B35-A354-AEA4681E9169}" dt="2022-10-18T07:50:09.817" v="32"/>
        <pc:sldMkLst>
          <pc:docMk/>
          <pc:sldMk cId="3271963913" sldId="274"/>
        </pc:sldMkLst>
      </pc:sldChg>
      <pc:sldChg chg="modSp modTransition">
        <pc:chgData name="Kai Wang" userId="55da6d73-bbb8-419a-a7c5-b4031bb4ff53" providerId="ADAL" clId="{F9A9281D-29A9-4B35-A354-AEA4681E9169}" dt="2022-10-18T07:50:09.817" v="32"/>
        <pc:sldMkLst>
          <pc:docMk/>
          <pc:sldMk cId="1010926884" sldId="275"/>
        </pc:sldMkLst>
        <pc:spChg chg="mod">
          <ac:chgData name="Kai Wang" userId="55da6d73-bbb8-419a-a7c5-b4031bb4ff53" providerId="ADAL" clId="{F9A9281D-29A9-4B35-A354-AEA4681E9169}" dt="2022-10-17T07:56:25.401" v="3"/>
          <ac:spMkLst>
            <pc:docMk/>
            <pc:sldMk cId="1010926884" sldId="275"/>
            <ac:spMk id="2" creationId="{2A2428FC-AB99-D514-393F-DC7B3E2A014B}"/>
          </ac:spMkLst>
        </pc:spChg>
        <pc:spChg chg="mod">
          <ac:chgData name="Kai Wang" userId="55da6d73-bbb8-419a-a7c5-b4031bb4ff53" providerId="ADAL" clId="{F9A9281D-29A9-4B35-A354-AEA4681E9169}" dt="2022-10-17T07:56:25.401" v="3"/>
          <ac:spMkLst>
            <pc:docMk/>
            <pc:sldMk cId="1010926884" sldId="275"/>
            <ac:spMk id="3" creationId="{D72FDFCA-1645-9340-977D-92C574B187D7}"/>
          </ac:spMkLst>
        </pc:spChg>
      </pc:sldChg>
      <pc:sldChg chg="addSp delSp modSp mod modTransition modNotesTx">
        <pc:chgData name="Kai Wang" userId="55da6d73-bbb8-419a-a7c5-b4031bb4ff53" providerId="ADAL" clId="{F9A9281D-29A9-4B35-A354-AEA4681E9169}" dt="2022-10-21T09:57:35.259" v="3271"/>
        <pc:sldMkLst>
          <pc:docMk/>
          <pc:sldMk cId="3022607237" sldId="276"/>
        </pc:sldMkLst>
        <pc:spChg chg="mod">
          <ac:chgData name="Kai Wang" userId="55da6d73-bbb8-419a-a7c5-b4031bb4ff53" providerId="ADAL" clId="{F9A9281D-29A9-4B35-A354-AEA4681E9169}" dt="2022-10-17T07:56:25.401" v="3"/>
          <ac:spMkLst>
            <pc:docMk/>
            <pc:sldMk cId="3022607237" sldId="276"/>
            <ac:spMk id="3" creationId="{240A4FA6-9E89-2C9A-5D11-F3A7D9F6EA59}"/>
          </ac:spMkLst>
        </pc:spChg>
        <pc:spChg chg="mod">
          <ac:chgData name="Kai Wang" userId="55da6d73-bbb8-419a-a7c5-b4031bb4ff53" providerId="ADAL" clId="{F9A9281D-29A9-4B35-A354-AEA4681E9169}" dt="2022-10-20T05:07:32.365" v="2735"/>
          <ac:spMkLst>
            <pc:docMk/>
            <pc:sldMk cId="3022607237" sldId="276"/>
            <ac:spMk id="4" creationId="{741F57A8-06A0-BD0B-108B-7C7C30599846}"/>
          </ac:spMkLst>
        </pc:spChg>
        <pc:spChg chg="mod">
          <ac:chgData name="Kai Wang" userId="55da6d73-bbb8-419a-a7c5-b4031bb4ff53" providerId="ADAL" clId="{F9A9281D-29A9-4B35-A354-AEA4681E9169}" dt="2022-10-20T05:43:23.500" v="3110" actId="1076"/>
          <ac:spMkLst>
            <pc:docMk/>
            <pc:sldMk cId="3022607237" sldId="276"/>
            <ac:spMk id="7" creationId="{5FE07FE3-FA6B-6E7A-905B-D44AB61D7E2C}"/>
          </ac:spMkLst>
        </pc:spChg>
        <pc:spChg chg="mod">
          <ac:chgData name="Kai Wang" userId="55da6d73-bbb8-419a-a7c5-b4031bb4ff53" providerId="ADAL" clId="{F9A9281D-29A9-4B35-A354-AEA4681E9169}" dt="2022-10-20T05:13:08.298" v="2804"/>
          <ac:spMkLst>
            <pc:docMk/>
            <pc:sldMk cId="3022607237" sldId="276"/>
            <ac:spMk id="8" creationId="{EFBF20CB-D1C5-F248-2812-7F012EA47C48}"/>
          </ac:spMkLst>
        </pc:spChg>
        <pc:grpChg chg="add del mod">
          <ac:chgData name="Kai Wang" userId="55da6d73-bbb8-419a-a7c5-b4031bb4ff53" providerId="ADAL" clId="{F9A9281D-29A9-4B35-A354-AEA4681E9169}" dt="2022-10-20T05:13:07.957" v="2803" actId="478"/>
          <ac:grpSpMkLst>
            <pc:docMk/>
            <pc:sldMk cId="3022607237" sldId="276"/>
            <ac:grpSpMk id="2" creationId="{E17F1FB5-25F7-7C4F-1242-0C72588B5423}"/>
          </ac:grpSpMkLst>
        </pc:grpChg>
        <pc:grpChg chg="add mod">
          <ac:chgData name="Kai Wang" userId="55da6d73-bbb8-419a-a7c5-b4031bb4ff53" providerId="ADAL" clId="{F9A9281D-29A9-4B35-A354-AEA4681E9169}" dt="2022-10-20T05:43:21.135" v="3109" actId="1076"/>
          <ac:grpSpMkLst>
            <pc:docMk/>
            <pc:sldMk cId="3022607237" sldId="276"/>
            <ac:grpSpMk id="6" creationId="{12BC723C-FAAC-28BD-7D7A-8C7C1BD4D316}"/>
          </ac:grpSpMkLst>
        </pc:grpChg>
        <pc:picChg chg="mod">
          <ac:chgData name="Kai Wang" userId="55da6d73-bbb8-419a-a7c5-b4031bb4ff53" providerId="ADAL" clId="{F9A9281D-29A9-4B35-A354-AEA4681E9169}" dt="2022-10-20T05:07:32.365" v="2735"/>
          <ac:picMkLst>
            <pc:docMk/>
            <pc:sldMk cId="3022607237" sldId="276"/>
            <ac:picMk id="5" creationId="{DD983995-A34E-68B4-0B0C-06473294AA69}"/>
          </ac:picMkLst>
        </pc:picChg>
        <pc:picChg chg="mod">
          <ac:chgData name="Kai Wang" userId="55da6d73-bbb8-419a-a7c5-b4031bb4ff53" providerId="ADAL" clId="{F9A9281D-29A9-4B35-A354-AEA4681E9169}" dt="2022-10-20T05:13:08.298" v="2804"/>
          <ac:picMkLst>
            <pc:docMk/>
            <pc:sldMk cId="3022607237" sldId="276"/>
            <ac:picMk id="9" creationId="{9C7871F4-E395-5D5E-4E8E-F9EF2DAAA2F3}"/>
          </ac:picMkLst>
        </pc:picChg>
      </pc:sldChg>
      <pc:sldChg chg="addSp modSp modTransition">
        <pc:chgData name="Kai Wang" userId="55da6d73-bbb8-419a-a7c5-b4031bb4ff53" providerId="ADAL" clId="{F9A9281D-29A9-4B35-A354-AEA4681E9169}" dt="2022-10-20T05:07:35.687" v="2737"/>
        <pc:sldMkLst>
          <pc:docMk/>
          <pc:sldMk cId="1875978292" sldId="277"/>
        </pc:sldMkLst>
        <pc:spChg chg="mod">
          <ac:chgData name="Kai Wang" userId="55da6d73-bbb8-419a-a7c5-b4031bb4ff53" providerId="ADAL" clId="{F9A9281D-29A9-4B35-A354-AEA4681E9169}" dt="2022-10-20T05:07:35.687" v="2737"/>
          <ac:spMkLst>
            <pc:docMk/>
            <pc:sldMk cId="1875978292" sldId="277"/>
            <ac:spMk id="3" creationId="{80E6F949-2F0B-58F0-6FD9-08DA73AF3A05}"/>
          </ac:spMkLst>
        </pc:spChg>
        <pc:grpChg chg="add mod">
          <ac:chgData name="Kai Wang" userId="55da6d73-bbb8-419a-a7c5-b4031bb4ff53" providerId="ADAL" clId="{F9A9281D-29A9-4B35-A354-AEA4681E9169}" dt="2022-10-20T05:07:35.687" v="2737"/>
          <ac:grpSpMkLst>
            <pc:docMk/>
            <pc:sldMk cId="1875978292" sldId="277"/>
            <ac:grpSpMk id="2" creationId="{C48F6C27-3685-F036-4F67-190E14D11A03}"/>
          </ac:grpSpMkLst>
        </pc:grpChg>
        <pc:picChg chg="mod">
          <ac:chgData name="Kai Wang" userId="55da6d73-bbb8-419a-a7c5-b4031bb4ff53" providerId="ADAL" clId="{F9A9281D-29A9-4B35-A354-AEA4681E9169}" dt="2022-10-20T05:07:35.687" v="2737"/>
          <ac:picMkLst>
            <pc:docMk/>
            <pc:sldMk cId="1875978292" sldId="277"/>
            <ac:picMk id="5" creationId="{82D64713-03AA-0F07-9E70-4C1562B95A95}"/>
          </ac:picMkLst>
        </pc:picChg>
      </pc:sldChg>
      <pc:sldChg chg="modSp">
        <pc:chgData name="Kai Wang" userId="55da6d73-bbb8-419a-a7c5-b4031bb4ff53" providerId="ADAL" clId="{F9A9281D-29A9-4B35-A354-AEA4681E9169}" dt="2022-10-17T07:56:25.401" v="3"/>
        <pc:sldMkLst>
          <pc:docMk/>
          <pc:sldMk cId="1958560556" sldId="278"/>
        </pc:sldMkLst>
        <pc:spChg chg="mod">
          <ac:chgData name="Kai Wang" userId="55da6d73-bbb8-419a-a7c5-b4031bb4ff53" providerId="ADAL" clId="{F9A9281D-29A9-4B35-A354-AEA4681E9169}" dt="2022-10-17T07:56:25.401" v="3"/>
          <ac:spMkLst>
            <pc:docMk/>
            <pc:sldMk cId="1958560556" sldId="278"/>
            <ac:spMk id="2" creationId="{5492F422-086C-AFEB-0EB1-69F8A7476DCC}"/>
          </ac:spMkLst>
        </pc:spChg>
        <pc:spChg chg="mod">
          <ac:chgData name="Kai Wang" userId="55da6d73-bbb8-419a-a7c5-b4031bb4ff53" providerId="ADAL" clId="{F9A9281D-29A9-4B35-A354-AEA4681E9169}" dt="2022-10-17T07:56:25.401" v="3"/>
          <ac:spMkLst>
            <pc:docMk/>
            <pc:sldMk cId="1958560556" sldId="278"/>
            <ac:spMk id="3" creationId="{DE9BF405-33ED-FC81-8BC5-C61D47BBCEA6}"/>
          </ac:spMkLst>
        </pc:spChg>
      </pc:sldChg>
      <pc:sldChg chg="addSp delSp modSp mod modTransition modNotesTx">
        <pc:chgData name="Kai Wang" userId="55da6d73-bbb8-419a-a7c5-b4031bb4ff53" providerId="ADAL" clId="{F9A9281D-29A9-4B35-A354-AEA4681E9169}" dt="2022-10-21T09:56:47.011" v="3250"/>
        <pc:sldMkLst>
          <pc:docMk/>
          <pc:sldMk cId="1244346512" sldId="279"/>
        </pc:sldMkLst>
        <pc:spChg chg="mod">
          <ac:chgData name="Kai Wang" userId="55da6d73-bbb8-419a-a7c5-b4031bb4ff53" providerId="ADAL" clId="{F9A9281D-29A9-4B35-A354-AEA4681E9169}" dt="2022-10-18T11:22:06.694" v="856"/>
          <ac:spMkLst>
            <pc:docMk/>
            <pc:sldMk cId="1244346512" sldId="279"/>
            <ac:spMk id="2" creationId="{204A4E83-F683-3C7B-E47F-072A1FB2F2B0}"/>
          </ac:spMkLst>
        </pc:spChg>
        <pc:spChg chg="mod">
          <ac:chgData name="Kai Wang" userId="55da6d73-bbb8-419a-a7c5-b4031bb4ff53" providerId="ADAL" clId="{F9A9281D-29A9-4B35-A354-AEA4681E9169}" dt="2022-10-20T05:09:34.905" v="2751" actId="14100"/>
          <ac:spMkLst>
            <pc:docMk/>
            <pc:sldMk cId="1244346512" sldId="279"/>
            <ac:spMk id="2" creationId="{77E2B107-0AB3-DDE8-B6E6-9DC2897D571F}"/>
          </ac:spMkLst>
        </pc:spChg>
        <pc:spChg chg="mod">
          <ac:chgData name="Kai Wang" userId="55da6d73-bbb8-419a-a7c5-b4031bb4ff53" providerId="ADAL" clId="{F9A9281D-29A9-4B35-A354-AEA4681E9169}" dt="2022-10-20T05:42:50.510" v="3101" actId="255"/>
          <ac:spMkLst>
            <pc:docMk/>
            <pc:sldMk cId="1244346512" sldId="279"/>
            <ac:spMk id="3" creationId="{61F9C762-5451-DA42-C4B1-34E4C4CBB9CD}"/>
          </ac:spMkLst>
        </pc:spChg>
        <pc:spChg chg="mod">
          <ac:chgData name="Kai Wang" userId="55da6d73-bbb8-419a-a7c5-b4031bb4ff53" providerId="ADAL" clId="{F9A9281D-29A9-4B35-A354-AEA4681E9169}" dt="2022-10-18T11:19:48.123" v="781" actId="20577"/>
          <ac:spMkLst>
            <pc:docMk/>
            <pc:sldMk cId="1244346512" sldId="279"/>
            <ac:spMk id="3" creationId="{E5A4A098-85DB-B0C0-4B64-4721490F3B66}"/>
          </ac:spMkLst>
        </pc:spChg>
        <pc:spChg chg="mod">
          <ac:chgData name="Kai Wang" userId="55da6d73-bbb8-419a-a7c5-b4031bb4ff53" providerId="ADAL" clId="{F9A9281D-29A9-4B35-A354-AEA4681E9169}" dt="2022-10-20T05:06:36.005" v="2687"/>
          <ac:spMkLst>
            <pc:docMk/>
            <pc:sldMk cId="1244346512" sldId="279"/>
            <ac:spMk id="5" creationId="{D9AEC1C9-2624-094E-A729-A29689D13A17}"/>
          </ac:spMkLst>
        </pc:spChg>
        <pc:spChg chg="mod">
          <ac:chgData name="Kai Wang" userId="55da6d73-bbb8-419a-a7c5-b4031bb4ff53" providerId="ADAL" clId="{F9A9281D-29A9-4B35-A354-AEA4681E9169}" dt="2022-10-20T05:09:23.536" v="2747" actId="1076"/>
          <ac:spMkLst>
            <pc:docMk/>
            <pc:sldMk cId="1244346512" sldId="279"/>
            <ac:spMk id="6" creationId="{9C5038E1-300E-4F9A-6BE8-C05DFEF4BF46}"/>
          </ac:spMkLst>
        </pc:spChg>
        <pc:spChg chg="mod">
          <ac:chgData name="Kai Wang" userId="55da6d73-bbb8-419a-a7c5-b4031bb4ff53" providerId="ADAL" clId="{F9A9281D-29A9-4B35-A354-AEA4681E9169}" dt="2022-10-20T05:09:20.969" v="2746" actId="1076"/>
          <ac:spMkLst>
            <pc:docMk/>
            <pc:sldMk cId="1244346512" sldId="279"/>
            <ac:spMk id="7" creationId="{9E0083F2-3A60-5C8E-9332-32B6035AC376}"/>
          </ac:spMkLst>
        </pc:spChg>
        <pc:spChg chg="mod">
          <ac:chgData name="Kai Wang" userId="55da6d73-bbb8-419a-a7c5-b4031bb4ff53" providerId="ADAL" clId="{F9A9281D-29A9-4B35-A354-AEA4681E9169}" dt="2022-10-18T11:20:03.421" v="782" actId="1076"/>
          <ac:spMkLst>
            <pc:docMk/>
            <pc:sldMk cId="1244346512" sldId="279"/>
            <ac:spMk id="7" creationId="{F1C93411-C110-A490-E1A7-DAA05CF1820A}"/>
          </ac:spMkLst>
        </pc:spChg>
        <pc:spChg chg="mod">
          <ac:chgData name="Kai Wang" userId="55da6d73-bbb8-419a-a7c5-b4031bb4ff53" providerId="ADAL" clId="{F9A9281D-29A9-4B35-A354-AEA4681E9169}" dt="2022-10-20T05:12:44.076" v="2792"/>
          <ac:spMkLst>
            <pc:docMk/>
            <pc:sldMk cId="1244346512" sldId="279"/>
            <ac:spMk id="11" creationId="{25BBF095-2AE1-6C9B-CAC0-0FB35CD0608A}"/>
          </ac:spMkLst>
        </pc:spChg>
        <pc:spChg chg="mod">
          <ac:chgData name="Kai Wang" userId="55da6d73-bbb8-419a-a7c5-b4031bb4ff53" providerId="ADAL" clId="{F9A9281D-29A9-4B35-A354-AEA4681E9169}" dt="2022-10-20T05:09:17.999" v="2745" actId="1076"/>
          <ac:spMkLst>
            <pc:docMk/>
            <pc:sldMk cId="1244346512" sldId="279"/>
            <ac:spMk id="13" creationId="{4E883B75-76B5-02BA-5979-80575F31C694}"/>
          </ac:spMkLst>
        </pc:spChg>
        <pc:spChg chg="add mod">
          <ac:chgData name="Kai Wang" userId="55da6d73-bbb8-419a-a7c5-b4031bb4ff53" providerId="ADAL" clId="{F9A9281D-29A9-4B35-A354-AEA4681E9169}" dt="2022-10-20T05:36:35.796" v="3051" actId="20577"/>
          <ac:spMkLst>
            <pc:docMk/>
            <pc:sldMk cId="1244346512" sldId="279"/>
            <ac:spMk id="14" creationId="{7FFFA233-D246-9CC6-9985-70956E0ADA20}"/>
          </ac:spMkLst>
        </pc:spChg>
        <pc:spChg chg="mod">
          <ac:chgData name="Kai Wang" userId="55da6d73-bbb8-419a-a7c5-b4031bb4ff53" providerId="ADAL" clId="{F9A9281D-29A9-4B35-A354-AEA4681E9169}" dt="2022-10-20T05:38:36.949" v="3067" actId="207"/>
          <ac:spMkLst>
            <pc:docMk/>
            <pc:sldMk cId="1244346512" sldId="279"/>
            <ac:spMk id="15" creationId="{A3D8C124-1711-FCE9-782C-8E1E616B0F90}"/>
          </ac:spMkLst>
        </pc:spChg>
        <pc:spChg chg="mod">
          <ac:chgData name="Kai Wang" userId="55da6d73-bbb8-419a-a7c5-b4031bb4ff53" providerId="ADAL" clId="{F9A9281D-29A9-4B35-A354-AEA4681E9169}" dt="2022-10-20T05:38:36.949" v="3067" actId="207"/>
          <ac:spMkLst>
            <pc:docMk/>
            <pc:sldMk cId="1244346512" sldId="279"/>
            <ac:spMk id="16" creationId="{5FB2B5F5-1D4C-9A35-5B42-F8462D383A8D}"/>
          </ac:spMkLst>
        </pc:spChg>
        <pc:spChg chg="mod">
          <ac:chgData name="Kai Wang" userId="55da6d73-bbb8-419a-a7c5-b4031bb4ff53" providerId="ADAL" clId="{F9A9281D-29A9-4B35-A354-AEA4681E9169}" dt="2022-10-20T05:38:36.949" v="3067" actId="207"/>
          <ac:spMkLst>
            <pc:docMk/>
            <pc:sldMk cId="1244346512" sldId="279"/>
            <ac:spMk id="17" creationId="{A8A3A951-8F44-1E26-ACFF-A43E962DC24A}"/>
          </ac:spMkLst>
        </pc:spChg>
        <pc:spChg chg="mod">
          <ac:chgData name="Kai Wang" userId="55da6d73-bbb8-419a-a7c5-b4031bb4ff53" providerId="ADAL" clId="{F9A9281D-29A9-4B35-A354-AEA4681E9169}" dt="2022-10-20T05:38:36.949" v="3067" actId="207"/>
          <ac:spMkLst>
            <pc:docMk/>
            <pc:sldMk cId="1244346512" sldId="279"/>
            <ac:spMk id="18" creationId="{DBA47CAC-2ECA-BB31-446A-03721B8AB8F6}"/>
          </ac:spMkLst>
        </pc:spChg>
        <pc:spChg chg="mod">
          <ac:chgData name="Kai Wang" userId="55da6d73-bbb8-419a-a7c5-b4031bb4ff53" providerId="ADAL" clId="{F9A9281D-29A9-4B35-A354-AEA4681E9169}" dt="2022-10-20T05:38:36.949" v="3067" actId="207"/>
          <ac:spMkLst>
            <pc:docMk/>
            <pc:sldMk cId="1244346512" sldId="279"/>
            <ac:spMk id="19" creationId="{FADD3A46-7932-C255-12A4-F7068DF47A30}"/>
          </ac:spMkLst>
        </pc:spChg>
        <pc:spChg chg="mod">
          <ac:chgData name="Kai Wang" userId="55da6d73-bbb8-419a-a7c5-b4031bb4ff53" providerId="ADAL" clId="{F9A9281D-29A9-4B35-A354-AEA4681E9169}" dt="2022-10-20T05:09:14.902" v="2744" actId="1076"/>
          <ac:spMkLst>
            <pc:docMk/>
            <pc:sldMk cId="1244346512" sldId="279"/>
            <ac:spMk id="21" creationId="{30D4382D-7E6E-1C85-E2DB-DE1B970A6A35}"/>
          </ac:spMkLst>
        </pc:spChg>
        <pc:spChg chg="mod">
          <ac:chgData name="Kai Wang" userId="55da6d73-bbb8-419a-a7c5-b4031bb4ff53" providerId="ADAL" clId="{F9A9281D-29A9-4B35-A354-AEA4681E9169}" dt="2022-10-20T05:09:26.332" v="2748" actId="1076"/>
          <ac:spMkLst>
            <pc:docMk/>
            <pc:sldMk cId="1244346512" sldId="279"/>
            <ac:spMk id="22" creationId="{2DD581ED-D9FC-2AC8-03DB-A3C11C15F79C}"/>
          </ac:spMkLst>
        </pc:spChg>
        <pc:spChg chg="mod">
          <ac:chgData name="Kai Wang" userId="55da6d73-bbb8-419a-a7c5-b4031bb4ff53" providerId="ADAL" clId="{F9A9281D-29A9-4B35-A354-AEA4681E9169}" dt="2022-10-20T05:09:29.865" v="2749" actId="1076"/>
          <ac:spMkLst>
            <pc:docMk/>
            <pc:sldMk cId="1244346512" sldId="279"/>
            <ac:spMk id="23" creationId="{4B23B08F-423C-23F5-1796-2E1E804E9C4F}"/>
          </ac:spMkLst>
        </pc:spChg>
        <pc:spChg chg="mod">
          <ac:chgData name="Kai Wang" userId="55da6d73-bbb8-419a-a7c5-b4031bb4ff53" providerId="ADAL" clId="{F9A9281D-29A9-4B35-A354-AEA4681E9169}" dt="2022-10-20T05:09:40.380" v="2752" actId="1076"/>
          <ac:spMkLst>
            <pc:docMk/>
            <pc:sldMk cId="1244346512" sldId="279"/>
            <ac:spMk id="24" creationId="{66FD7FCD-FD25-79FF-7648-76A3AEDDAA07}"/>
          </ac:spMkLst>
        </pc:spChg>
        <pc:spChg chg="mod">
          <ac:chgData name="Kai Wang" userId="55da6d73-bbb8-419a-a7c5-b4031bb4ff53" providerId="ADAL" clId="{F9A9281D-29A9-4B35-A354-AEA4681E9169}" dt="2022-10-20T05:09:07.357" v="2742" actId="1076"/>
          <ac:spMkLst>
            <pc:docMk/>
            <pc:sldMk cId="1244346512" sldId="279"/>
            <ac:spMk id="40" creationId="{98C836B3-6CFA-A675-A651-48D80364C632}"/>
          </ac:spMkLst>
        </pc:spChg>
        <pc:spChg chg="mod">
          <ac:chgData name="Kai Wang" userId="55da6d73-bbb8-419a-a7c5-b4031bb4ff53" providerId="ADAL" clId="{F9A9281D-29A9-4B35-A354-AEA4681E9169}" dt="2022-10-20T05:09:09.645" v="2743" actId="1076"/>
          <ac:spMkLst>
            <pc:docMk/>
            <pc:sldMk cId="1244346512" sldId="279"/>
            <ac:spMk id="41" creationId="{44262914-846A-B05C-D431-BDAFA44F3F57}"/>
          </ac:spMkLst>
        </pc:spChg>
        <pc:grpChg chg="add del mod">
          <ac:chgData name="Kai Wang" userId="55da6d73-bbb8-419a-a7c5-b4031bb4ff53" providerId="ADAL" clId="{F9A9281D-29A9-4B35-A354-AEA4681E9169}" dt="2022-10-20T05:12:43.684" v="2791" actId="478"/>
          <ac:grpSpMkLst>
            <pc:docMk/>
            <pc:sldMk cId="1244346512" sldId="279"/>
            <ac:grpSpMk id="4" creationId="{0A74BCE2-1F8A-066C-5C5A-2A02AB89912A}"/>
          </ac:grpSpMkLst>
        </pc:grpChg>
        <pc:grpChg chg="add mod ord">
          <ac:chgData name="Kai Wang" userId="55da6d73-bbb8-419a-a7c5-b4031bb4ff53" providerId="ADAL" clId="{F9A9281D-29A9-4B35-A354-AEA4681E9169}" dt="2022-10-20T05:21:57.643" v="2837" actId="167"/>
          <ac:grpSpMkLst>
            <pc:docMk/>
            <pc:sldMk cId="1244346512" sldId="279"/>
            <ac:grpSpMk id="10" creationId="{5F4D5B58-4A52-63E4-1EFB-90C3A8DBEEE0}"/>
          </ac:grpSpMkLst>
        </pc:grpChg>
        <pc:picChg chg="mod">
          <ac:chgData name="Kai Wang" userId="55da6d73-bbb8-419a-a7c5-b4031bb4ff53" providerId="ADAL" clId="{F9A9281D-29A9-4B35-A354-AEA4681E9169}" dt="2022-10-20T05:06:36.005" v="2687"/>
          <ac:picMkLst>
            <pc:docMk/>
            <pc:sldMk cId="1244346512" sldId="279"/>
            <ac:picMk id="9" creationId="{910D84A5-8523-83BF-3920-3E226A6D802F}"/>
          </ac:picMkLst>
        </pc:picChg>
        <pc:picChg chg="mod">
          <ac:chgData name="Kai Wang" userId="55da6d73-bbb8-419a-a7c5-b4031bb4ff53" providerId="ADAL" clId="{F9A9281D-29A9-4B35-A354-AEA4681E9169}" dt="2022-10-20T05:12:44.076" v="2792"/>
          <ac:picMkLst>
            <pc:docMk/>
            <pc:sldMk cId="1244346512" sldId="279"/>
            <ac:picMk id="12" creationId="{61A75DC4-AEE3-CAD8-711F-2041BFD187B6}"/>
          </ac:picMkLst>
        </pc:picChg>
      </pc:sldChg>
      <pc:sldChg chg="modSp">
        <pc:chgData name="Kai Wang" userId="55da6d73-bbb8-419a-a7c5-b4031bb4ff53" providerId="ADAL" clId="{F9A9281D-29A9-4B35-A354-AEA4681E9169}" dt="2022-10-17T07:56:25.401" v="3"/>
        <pc:sldMkLst>
          <pc:docMk/>
          <pc:sldMk cId="3177491321" sldId="280"/>
        </pc:sldMkLst>
        <pc:spChg chg="mod">
          <ac:chgData name="Kai Wang" userId="55da6d73-bbb8-419a-a7c5-b4031bb4ff53" providerId="ADAL" clId="{F9A9281D-29A9-4B35-A354-AEA4681E9169}" dt="2022-10-17T07:56:25.401" v="3"/>
          <ac:spMkLst>
            <pc:docMk/>
            <pc:sldMk cId="3177491321" sldId="280"/>
            <ac:spMk id="3" creationId="{34B22A62-C7A7-0266-7978-B7ECE25D7F23}"/>
          </ac:spMkLst>
        </pc:spChg>
        <pc:spChg chg="mod">
          <ac:chgData name="Kai Wang" userId="55da6d73-bbb8-419a-a7c5-b4031bb4ff53" providerId="ADAL" clId="{F9A9281D-29A9-4B35-A354-AEA4681E9169}" dt="2022-10-17T07:56:25.401" v="3"/>
          <ac:spMkLst>
            <pc:docMk/>
            <pc:sldMk cId="3177491321" sldId="280"/>
            <ac:spMk id="4" creationId="{3E47D3C6-AD17-D335-7218-38C094DAE862}"/>
          </ac:spMkLst>
        </pc:spChg>
      </pc:sldChg>
      <pc:sldChg chg="modSp">
        <pc:chgData name="Kai Wang" userId="55da6d73-bbb8-419a-a7c5-b4031bb4ff53" providerId="ADAL" clId="{F9A9281D-29A9-4B35-A354-AEA4681E9169}" dt="2022-10-17T07:56:25.401" v="3"/>
        <pc:sldMkLst>
          <pc:docMk/>
          <pc:sldMk cId="1936427809" sldId="281"/>
        </pc:sldMkLst>
        <pc:spChg chg="mod">
          <ac:chgData name="Kai Wang" userId="55da6d73-bbb8-419a-a7c5-b4031bb4ff53" providerId="ADAL" clId="{F9A9281D-29A9-4B35-A354-AEA4681E9169}" dt="2022-10-17T07:56:25.401" v="3"/>
          <ac:spMkLst>
            <pc:docMk/>
            <pc:sldMk cId="1936427809" sldId="281"/>
            <ac:spMk id="2" creationId="{EC80C1E0-EDD5-7639-5B41-AD5CA1FAD000}"/>
          </ac:spMkLst>
        </pc:spChg>
        <pc:spChg chg="mod">
          <ac:chgData name="Kai Wang" userId="55da6d73-bbb8-419a-a7c5-b4031bb4ff53" providerId="ADAL" clId="{F9A9281D-29A9-4B35-A354-AEA4681E9169}" dt="2022-10-17T07:56:25.401" v="3"/>
          <ac:spMkLst>
            <pc:docMk/>
            <pc:sldMk cId="1936427809" sldId="281"/>
            <ac:spMk id="3" creationId="{EE6CB47B-930D-496D-D968-8F2556FE1AFD}"/>
          </ac:spMkLst>
        </pc:spChg>
      </pc:sldChg>
      <pc:sldChg chg="addSp delSp modSp mod modTransition addCm">
        <pc:chgData name="Kai Wang" userId="55da6d73-bbb8-419a-a7c5-b4031bb4ff53" providerId="ADAL" clId="{F9A9281D-29A9-4B35-A354-AEA4681E9169}" dt="2022-10-21T09:55:02.461" v="3216"/>
        <pc:sldMkLst>
          <pc:docMk/>
          <pc:sldMk cId="3959894862" sldId="282"/>
        </pc:sldMkLst>
        <pc:spChg chg="mod">
          <ac:chgData name="Kai Wang" userId="55da6d73-bbb8-419a-a7c5-b4031bb4ff53" providerId="ADAL" clId="{F9A9281D-29A9-4B35-A354-AEA4681E9169}" dt="2022-10-20T05:39:11.477" v="3068" actId="1076"/>
          <ac:spMkLst>
            <pc:docMk/>
            <pc:sldMk cId="3959894862" sldId="282"/>
            <ac:spMk id="2" creationId="{18139A86-76F1-B95F-46A1-09B6307C5F1C}"/>
          </ac:spMkLst>
        </pc:spChg>
        <pc:spChg chg="add mod">
          <ac:chgData name="Kai Wang" userId="55da6d73-bbb8-419a-a7c5-b4031bb4ff53" providerId="ADAL" clId="{F9A9281D-29A9-4B35-A354-AEA4681E9169}" dt="2022-10-20T05:51:31.676" v="3158" actId="113"/>
          <ac:spMkLst>
            <pc:docMk/>
            <pc:sldMk cId="3959894862" sldId="282"/>
            <ac:spMk id="3" creationId="{D9A1B1F5-9894-9B34-67F9-600FEA077511}"/>
          </ac:spMkLst>
        </pc:spChg>
        <pc:spChg chg="mod">
          <ac:chgData name="Kai Wang" userId="55da6d73-bbb8-419a-a7c5-b4031bb4ff53" providerId="ADAL" clId="{F9A9281D-29A9-4B35-A354-AEA4681E9169}" dt="2022-10-20T05:05:50.056" v="2674"/>
          <ac:spMkLst>
            <pc:docMk/>
            <pc:sldMk cId="3959894862" sldId="282"/>
            <ac:spMk id="4" creationId="{DF4E0AA7-559C-F052-637E-1DA8769CF4F6}"/>
          </ac:spMkLst>
        </pc:spChg>
        <pc:spChg chg="mod">
          <ac:chgData name="Kai Wang" userId="55da6d73-bbb8-419a-a7c5-b4031bb4ff53" providerId="ADAL" clId="{F9A9281D-29A9-4B35-A354-AEA4681E9169}" dt="2022-10-20T05:12:02.300" v="2774"/>
          <ac:spMkLst>
            <pc:docMk/>
            <pc:sldMk cId="3959894862" sldId="282"/>
            <ac:spMk id="7" creationId="{0C5F52C4-0204-B1A8-081E-5495A6428064}"/>
          </ac:spMkLst>
        </pc:spChg>
        <pc:grpChg chg="add del mod">
          <ac:chgData name="Kai Wang" userId="55da6d73-bbb8-419a-a7c5-b4031bb4ff53" providerId="ADAL" clId="{F9A9281D-29A9-4B35-A354-AEA4681E9169}" dt="2022-10-20T05:11:41.193" v="2768" actId="478"/>
          <ac:grpSpMkLst>
            <pc:docMk/>
            <pc:sldMk cId="3959894862" sldId="282"/>
            <ac:grpSpMk id="3" creationId="{9BDF2F19-043D-8C75-C7E1-BEEEFB7CC9B6}"/>
          </ac:grpSpMkLst>
        </pc:grpChg>
        <pc:grpChg chg="add mod">
          <ac:chgData name="Kai Wang" userId="55da6d73-bbb8-419a-a7c5-b4031bb4ff53" providerId="ADAL" clId="{F9A9281D-29A9-4B35-A354-AEA4681E9169}" dt="2022-10-20T05:12:02.300" v="2774"/>
          <ac:grpSpMkLst>
            <pc:docMk/>
            <pc:sldMk cId="3959894862" sldId="282"/>
            <ac:grpSpMk id="6" creationId="{33EA6E97-AA7E-21EA-A7BD-2BC1DC499B24}"/>
          </ac:grpSpMkLst>
        </pc:grpChg>
        <pc:graphicFrameChg chg="mod">
          <ac:chgData name="Kai Wang" userId="55da6d73-bbb8-419a-a7c5-b4031bb4ff53" providerId="ADAL" clId="{F9A9281D-29A9-4B35-A354-AEA4681E9169}" dt="2022-10-20T05:39:27.828" v="3070" actId="20577"/>
          <ac:graphicFrameMkLst>
            <pc:docMk/>
            <pc:sldMk cId="3959894862" sldId="282"/>
            <ac:graphicFrameMk id="10" creationId="{8EA39FDC-E130-1871-FAC5-98A9AB93907F}"/>
          </ac:graphicFrameMkLst>
        </pc:graphicFrameChg>
        <pc:picChg chg="mod">
          <ac:chgData name="Kai Wang" userId="55da6d73-bbb8-419a-a7c5-b4031bb4ff53" providerId="ADAL" clId="{F9A9281D-29A9-4B35-A354-AEA4681E9169}" dt="2022-10-20T05:05:50.056" v="2674"/>
          <ac:picMkLst>
            <pc:docMk/>
            <pc:sldMk cId="3959894862" sldId="282"/>
            <ac:picMk id="5" creationId="{7A48F77E-9A16-4839-3C8C-D43ECF00EF50}"/>
          </ac:picMkLst>
        </pc:picChg>
        <pc:picChg chg="mod">
          <ac:chgData name="Kai Wang" userId="55da6d73-bbb8-419a-a7c5-b4031bb4ff53" providerId="ADAL" clId="{F9A9281D-29A9-4B35-A354-AEA4681E9169}" dt="2022-10-20T05:12:02.300" v="2774"/>
          <ac:picMkLst>
            <pc:docMk/>
            <pc:sldMk cId="3959894862" sldId="282"/>
            <ac:picMk id="8" creationId="{DA98F31B-B1F7-C749-81C3-260D277EB4AB}"/>
          </ac:picMkLst>
        </pc:picChg>
      </pc:sldChg>
      <pc:sldChg chg="addSp delSp modSp mod modTransition addCm modNotesTx">
        <pc:chgData name="Kai Wang" userId="55da6d73-bbb8-419a-a7c5-b4031bb4ff53" providerId="ADAL" clId="{F9A9281D-29A9-4B35-A354-AEA4681E9169}" dt="2022-10-21T10:32:49.035" v="3548" actId="1076"/>
        <pc:sldMkLst>
          <pc:docMk/>
          <pc:sldMk cId="783124127" sldId="283"/>
        </pc:sldMkLst>
        <pc:spChg chg="mod">
          <ac:chgData name="Kai Wang" userId="55da6d73-bbb8-419a-a7c5-b4031bb4ff53" providerId="ADAL" clId="{F9A9281D-29A9-4B35-A354-AEA4681E9169}" dt="2022-10-20T05:48:50.475" v="3140" actId="1076"/>
          <ac:spMkLst>
            <pc:docMk/>
            <pc:sldMk cId="783124127" sldId="283"/>
            <ac:spMk id="3" creationId="{566B5088-7478-1210-23AA-40467ABB0263}"/>
          </ac:spMkLst>
        </pc:spChg>
        <pc:spChg chg="mod">
          <ac:chgData name="Kai Wang" userId="55da6d73-bbb8-419a-a7c5-b4031bb4ff53" providerId="ADAL" clId="{F9A9281D-29A9-4B35-A354-AEA4681E9169}" dt="2022-10-20T05:06:48.731" v="2689"/>
          <ac:spMkLst>
            <pc:docMk/>
            <pc:sldMk cId="783124127" sldId="283"/>
            <ac:spMk id="7" creationId="{5F899B33-80A3-72B4-C0EF-9C9AE75D4246}"/>
          </ac:spMkLst>
        </pc:spChg>
        <pc:spChg chg="mod">
          <ac:chgData name="Kai Wang" userId="55da6d73-bbb8-419a-a7c5-b4031bb4ff53" providerId="ADAL" clId="{F9A9281D-29A9-4B35-A354-AEA4681E9169}" dt="2022-10-20T05:12:49.243" v="2794"/>
          <ac:spMkLst>
            <pc:docMk/>
            <pc:sldMk cId="783124127" sldId="283"/>
            <ac:spMk id="12" creationId="{8A4ED0AB-67EB-8B49-0FBC-E427C415608A}"/>
          </ac:spMkLst>
        </pc:spChg>
        <pc:spChg chg="add mod">
          <ac:chgData name="Kai Wang" userId="55da6d73-bbb8-419a-a7c5-b4031bb4ff53" providerId="ADAL" clId="{F9A9281D-29A9-4B35-A354-AEA4681E9169}" dt="2022-10-20T05:36:19.893" v="3037"/>
          <ac:spMkLst>
            <pc:docMk/>
            <pc:sldMk cId="783124127" sldId="283"/>
            <ac:spMk id="14" creationId="{1E870ECB-4864-5889-9A00-3DB2843CBE50}"/>
          </ac:spMkLst>
        </pc:spChg>
        <pc:grpChg chg="add del mod">
          <ac:chgData name="Kai Wang" userId="55da6d73-bbb8-419a-a7c5-b4031bb4ff53" providerId="ADAL" clId="{F9A9281D-29A9-4B35-A354-AEA4681E9169}" dt="2022-10-20T05:12:48.826" v="2793" actId="478"/>
          <ac:grpSpMkLst>
            <pc:docMk/>
            <pc:sldMk cId="783124127" sldId="283"/>
            <ac:grpSpMk id="2" creationId="{3187808C-B498-F88E-5B9E-E502DB95DD6D}"/>
          </ac:grpSpMkLst>
        </pc:grpChg>
        <pc:grpChg chg="add mod ord">
          <ac:chgData name="Kai Wang" userId="55da6d73-bbb8-419a-a7c5-b4031bb4ff53" providerId="ADAL" clId="{F9A9281D-29A9-4B35-A354-AEA4681E9169}" dt="2022-10-20T05:22:23.347" v="2842" actId="167"/>
          <ac:grpSpMkLst>
            <pc:docMk/>
            <pc:sldMk cId="783124127" sldId="283"/>
            <ac:grpSpMk id="11" creationId="{8F932836-CC0F-C945-7A46-468A3F391FA2}"/>
          </ac:grpSpMkLst>
        </pc:grpChg>
        <pc:graphicFrameChg chg="mod modGraphic">
          <ac:chgData name="Kai Wang" userId="55da6d73-bbb8-419a-a7c5-b4031bb4ff53" providerId="ADAL" clId="{F9A9281D-29A9-4B35-A354-AEA4681E9169}" dt="2022-10-21T10:04:46.982" v="3403" actId="20577"/>
          <ac:graphicFrameMkLst>
            <pc:docMk/>
            <pc:sldMk cId="783124127" sldId="283"/>
            <ac:graphicFrameMk id="4" creationId="{0E7F9521-BC8F-7ACC-C35E-B2B6B54D5751}"/>
          </ac:graphicFrameMkLst>
        </pc:graphicFrameChg>
        <pc:graphicFrameChg chg="modGraphic">
          <ac:chgData name="Kai Wang" userId="55da6d73-bbb8-419a-a7c5-b4031bb4ff53" providerId="ADAL" clId="{F9A9281D-29A9-4B35-A354-AEA4681E9169}" dt="2022-10-21T10:01:09.465" v="3333" actId="20577"/>
          <ac:graphicFrameMkLst>
            <pc:docMk/>
            <pc:sldMk cId="783124127" sldId="283"/>
            <ac:graphicFrameMk id="8" creationId="{68700430-27E4-EB58-7358-20629A4F531F}"/>
          </ac:graphicFrameMkLst>
        </pc:graphicFrameChg>
        <pc:picChg chg="mod">
          <ac:chgData name="Kai Wang" userId="55da6d73-bbb8-419a-a7c5-b4031bb4ff53" providerId="ADAL" clId="{F9A9281D-29A9-4B35-A354-AEA4681E9169}" dt="2022-10-21T10:32:49.035" v="3548" actId="1076"/>
          <ac:picMkLst>
            <pc:docMk/>
            <pc:sldMk cId="783124127" sldId="283"/>
            <ac:picMk id="6" creationId="{C7AFC5F6-2AB7-51B8-D5B5-23FF89597573}"/>
          </ac:picMkLst>
        </pc:picChg>
        <pc:picChg chg="mod">
          <ac:chgData name="Kai Wang" userId="55da6d73-bbb8-419a-a7c5-b4031bb4ff53" providerId="ADAL" clId="{F9A9281D-29A9-4B35-A354-AEA4681E9169}" dt="2022-10-20T05:06:48.731" v="2689"/>
          <ac:picMkLst>
            <pc:docMk/>
            <pc:sldMk cId="783124127" sldId="283"/>
            <ac:picMk id="10" creationId="{B33115E5-4D98-1506-CD54-F74194408FEA}"/>
          </ac:picMkLst>
        </pc:picChg>
        <pc:picChg chg="mod">
          <ac:chgData name="Kai Wang" userId="55da6d73-bbb8-419a-a7c5-b4031bb4ff53" providerId="ADAL" clId="{F9A9281D-29A9-4B35-A354-AEA4681E9169}" dt="2022-10-20T05:12:49.243" v="2794"/>
          <ac:picMkLst>
            <pc:docMk/>
            <pc:sldMk cId="783124127" sldId="283"/>
            <ac:picMk id="13" creationId="{ACD39C7E-A405-958A-0523-FD2CD78D3B80}"/>
          </ac:picMkLst>
        </pc:picChg>
        <pc:cxnChg chg="mod">
          <ac:chgData name="Kai Wang" userId="55da6d73-bbb8-419a-a7c5-b4031bb4ff53" providerId="ADAL" clId="{F9A9281D-29A9-4B35-A354-AEA4681E9169}" dt="2022-10-20T05:36:15.938" v="3035" actId="1076"/>
          <ac:cxnSpMkLst>
            <pc:docMk/>
            <pc:sldMk cId="783124127" sldId="283"/>
            <ac:cxnSpMk id="5" creationId="{41325469-7678-23EB-5251-D98CBFD66AC5}"/>
          </ac:cxnSpMkLst>
        </pc:cxnChg>
      </pc:sldChg>
      <pc:sldChg chg="addSp modSp mod modTransition">
        <pc:chgData name="Kai Wang" userId="55da6d73-bbb8-419a-a7c5-b4031bb4ff53" providerId="ADAL" clId="{F9A9281D-29A9-4B35-A354-AEA4681E9169}" dt="2022-10-21T09:55:43.961" v="3225"/>
        <pc:sldMkLst>
          <pc:docMk/>
          <pc:sldMk cId="710684291" sldId="284"/>
        </pc:sldMkLst>
        <pc:spChg chg="add mod">
          <ac:chgData name="Kai Wang" userId="55da6d73-bbb8-419a-a7c5-b4031bb4ff53" providerId="ADAL" clId="{F9A9281D-29A9-4B35-A354-AEA4681E9169}" dt="2022-10-20T05:32:54.966" v="3002" actId="2710"/>
          <ac:spMkLst>
            <pc:docMk/>
            <pc:sldMk cId="710684291" sldId="284"/>
            <ac:spMk id="3" creationId="{74A102F6-2C75-D287-25DE-EA8209AA66D2}"/>
          </ac:spMkLst>
        </pc:spChg>
        <pc:spChg chg="mod">
          <ac:chgData name="Kai Wang" userId="55da6d73-bbb8-419a-a7c5-b4031bb4ff53" providerId="ADAL" clId="{F9A9281D-29A9-4B35-A354-AEA4681E9169}" dt="2022-10-20T05:45:48.112" v="3127" actId="1076"/>
          <ac:spMkLst>
            <pc:docMk/>
            <pc:sldMk cId="710684291" sldId="284"/>
            <ac:spMk id="4" creationId="{334FD379-069E-5DA0-AE27-8E1897952471}"/>
          </ac:spMkLst>
        </pc:spChg>
        <pc:spChg chg="mod">
          <ac:chgData name="Kai Wang" userId="55da6d73-bbb8-419a-a7c5-b4031bb4ff53" providerId="ADAL" clId="{F9A9281D-29A9-4B35-A354-AEA4681E9169}" dt="2022-10-20T05:11:56.433" v="2772" actId="14100"/>
          <ac:spMkLst>
            <pc:docMk/>
            <pc:sldMk cId="710684291" sldId="284"/>
            <ac:spMk id="6" creationId="{3A0B5A5B-3F40-0DE0-C775-86DD7402DBA2}"/>
          </ac:spMkLst>
        </pc:spChg>
        <pc:spChg chg="add mod">
          <ac:chgData name="Kai Wang" userId="55da6d73-bbb8-419a-a7c5-b4031bb4ff53" providerId="ADAL" clId="{F9A9281D-29A9-4B35-A354-AEA4681E9169}" dt="2022-10-20T05:30:00.315" v="2984" actId="2711"/>
          <ac:spMkLst>
            <pc:docMk/>
            <pc:sldMk cId="710684291" sldId="284"/>
            <ac:spMk id="8" creationId="{728AAA38-CE4A-C522-8F7D-3E0DF180873E}"/>
          </ac:spMkLst>
        </pc:spChg>
        <pc:grpChg chg="add mod">
          <ac:chgData name="Kai Wang" userId="55da6d73-bbb8-419a-a7c5-b4031bb4ff53" providerId="ADAL" clId="{F9A9281D-29A9-4B35-A354-AEA4681E9169}" dt="2022-10-20T05:05:11.141" v="2663"/>
          <ac:grpSpMkLst>
            <pc:docMk/>
            <pc:sldMk cId="710684291" sldId="284"/>
            <ac:grpSpMk id="2" creationId="{8333DE38-ADE7-1D10-7EDB-BB107C76510F}"/>
          </ac:grpSpMkLst>
        </pc:grpChg>
        <pc:picChg chg="mod">
          <ac:chgData name="Kai Wang" userId="55da6d73-bbb8-419a-a7c5-b4031bb4ff53" providerId="ADAL" clId="{F9A9281D-29A9-4B35-A354-AEA4681E9169}" dt="2022-10-20T05:05:14.479" v="2664" actId="14100"/>
          <ac:picMkLst>
            <pc:docMk/>
            <pc:sldMk cId="710684291" sldId="284"/>
            <ac:picMk id="5" creationId="{D0272464-FCD2-CA27-334C-D9A48EA9562C}"/>
          </ac:picMkLst>
        </pc:picChg>
        <pc:picChg chg="mod">
          <ac:chgData name="Kai Wang" userId="55da6d73-bbb8-419a-a7c5-b4031bb4ff53" providerId="ADAL" clId="{F9A9281D-29A9-4B35-A354-AEA4681E9169}" dt="2022-10-20T05:11:51.956" v="2771" actId="14100"/>
          <ac:picMkLst>
            <pc:docMk/>
            <pc:sldMk cId="710684291" sldId="284"/>
            <ac:picMk id="7" creationId="{4FFD0560-52E6-7E3A-2358-B2B18D3DD89F}"/>
          </ac:picMkLst>
        </pc:picChg>
      </pc:sldChg>
      <pc:sldChg chg="addSp delSp modSp mod modTransition">
        <pc:chgData name="Kai Wang" userId="55da6d73-bbb8-419a-a7c5-b4031bb4ff53" providerId="ADAL" clId="{F9A9281D-29A9-4B35-A354-AEA4681E9169}" dt="2022-10-21T09:58:56.553" v="3301" actId="20577"/>
        <pc:sldMkLst>
          <pc:docMk/>
          <pc:sldMk cId="572504531" sldId="285"/>
        </pc:sldMkLst>
        <pc:spChg chg="add mod">
          <ac:chgData name="Kai Wang" userId="55da6d73-bbb8-419a-a7c5-b4031bb4ff53" providerId="ADAL" clId="{F9A9281D-29A9-4B35-A354-AEA4681E9169}" dt="2022-10-18T11:35:00.148" v="1241" actId="1076"/>
          <ac:spMkLst>
            <pc:docMk/>
            <pc:sldMk cId="572504531" sldId="285"/>
            <ac:spMk id="3" creationId="{9346F838-8FCC-4275-A2CC-0A10CF92A4A0}"/>
          </ac:spMkLst>
        </pc:spChg>
        <pc:spChg chg="add mod">
          <ac:chgData name="Kai Wang" userId="55da6d73-bbb8-419a-a7c5-b4031bb4ff53" providerId="ADAL" clId="{F9A9281D-29A9-4B35-A354-AEA4681E9169}" dt="2022-10-18T11:35:03.710" v="1242" actId="1076"/>
          <ac:spMkLst>
            <pc:docMk/>
            <pc:sldMk cId="572504531" sldId="285"/>
            <ac:spMk id="4" creationId="{A98B5FCC-83E8-CECE-4AB7-278940641DE6}"/>
          </ac:spMkLst>
        </pc:spChg>
        <pc:spChg chg="mod">
          <ac:chgData name="Kai Wang" userId="55da6d73-bbb8-419a-a7c5-b4031bb4ff53" providerId="ADAL" clId="{F9A9281D-29A9-4B35-A354-AEA4681E9169}" dt="2022-10-20T05:29:28.684" v="2983" actId="113"/>
          <ac:spMkLst>
            <pc:docMk/>
            <pc:sldMk cId="572504531" sldId="285"/>
            <ac:spMk id="5" creationId="{DEFCAB47-468F-9345-25A6-057FFB201D27}"/>
          </ac:spMkLst>
        </pc:spChg>
        <pc:spChg chg="add mod">
          <ac:chgData name="Kai Wang" userId="55da6d73-bbb8-419a-a7c5-b4031bb4ff53" providerId="ADAL" clId="{F9A9281D-29A9-4B35-A354-AEA4681E9169}" dt="2022-10-20T05:05:36.356" v="2670"/>
          <ac:spMkLst>
            <pc:docMk/>
            <pc:sldMk cId="572504531" sldId="285"/>
            <ac:spMk id="6" creationId="{911D5417-0564-90CE-35A2-C460FC5B4F94}"/>
          </ac:spMkLst>
        </pc:spChg>
        <pc:spChg chg="add mod">
          <ac:chgData name="Kai Wang" userId="55da6d73-bbb8-419a-a7c5-b4031bb4ff53" providerId="ADAL" clId="{F9A9281D-29A9-4B35-A354-AEA4681E9169}" dt="2022-10-20T05:05:36.356" v="2670"/>
          <ac:spMkLst>
            <pc:docMk/>
            <pc:sldMk cId="572504531" sldId="285"/>
            <ac:spMk id="7" creationId="{DF2E6960-29FC-D4AF-CF81-D458AEA5BD8C}"/>
          </ac:spMkLst>
        </pc:spChg>
        <pc:spChg chg="mod">
          <ac:chgData name="Kai Wang" userId="55da6d73-bbb8-419a-a7c5-b4031bb4ff53" providerId="ADAL" clId="{F9A9281D-29A9-4B35-A354-AEA4681E9169}" dt="2022-10-18T11:35:08.935" v="1243" actId="1076"/>
          <ac:spMkLst>
            <pc:docMk/>
            <pc:sldMk cId="572504531" sldId="285"/>
            <ac:spMk id="8" creationId="{D4010C7A-7A49-8CD6-E315-E1476F58A91D}"/>
          </ac:spMkLst>
        </pc:spChg>
        <pc:spChg chg="mod">
          <ac:chgData name="Kai Wang" userId="55da6d73-bbb8-419a-a7c5-b4031bb4ff53" providerId="ADAL" clId="{F9A9281D-29A9-4B35-A354-AEA4681E9169}" dt="2022-10-20T05:05:42.469" v="2673"/>
          <ac:spMkLst>
            <pc:docMk/>
            <pc:sldMk cId="572504531" sldId="285"/>
            <ac:spMk id="11" creationId="{F3897B36-8809-3057-BB34-9BF1942340BE}"/>
          </ac:spMkLst>
        </pc:spChg>
        <pc:spChg chg="mod">
          <ac:chgData name="Kai Wang" userId="55da6d73-bbb8-419a-a7c5-b4031bb4ff53" providerId="ADAL" clId="{F9A9281D-29A9-4B35-A354-AEA4681E9169}" dt="2022-10-18T11:35:29.611" v="1244" actId="208"/>
          <ac:spMkLst>
            <pc:docMk/>
            <pc:sldMk cId="572504531" sldId="285"/>
            <ac:spMk id="13" creationId="{C8A65926-3C26-FDD7-203A-8FF0C0DE57B3}"/>
          </ac:spMkLst>
        </pc:spChg>
        <pc:spChg chg="mod">
          <ac:chgData name="Kai Wang" userId="55da6d73-bbb8-419a-a7c5-b4031bb4ff53" providerId="ADAL" clId="{F9A9281D-29A9-4B35-A354-AEA4681E9169}" dt="2022-10-18T11:33:31.504" v="1185" actId="404"/>
          <ac:spMkLst>
            <pc:docMk/>
            <pc:sldMk cId="572504531" sldId="285"/>
            <ac:spMk id="17" creationId="{EB6312D2-4F79-C749-0E60-6EFC32F0AB9E}"/>
          </ac:spMkLst>
        </pc:spChg>
        <pc:spChg chg="mod">
          <ac:chgData name="Kai Wang" userId="55da6d73-bbb8-419a-a7c5-b4031bb4ff53" providerId="ADAL" clId="{F9A9281D-29A9-4B35-A354-AEA4681E9169}" dt="2022-10-20T05:12:03.212" v="2775"/>
          <ac:spMkLst>
            <pc:docMk/>
            <pc:sldMk cId="572504531" sldId="285"/>
            <ac:spMk id="18" creationId="{2D04B4E5-A8A6-20C5-4718-C5A256E98B70}"/>
          </ac:spMkLst>
        </pc:spChg>
        <pc:spChg chg="mod">
          <ac:chgData name="Kai Wang" userId="55da6d73-bbb8-419a-a7c5-b4031bb4ff53" providerId="ADAL" clId="{F9A9281D-29A9-4B35-A354-AEA4681E9169}" dt="2022-10-18T11:33:37.256" v="1187" actId="404"/>
          <ac:spMkLst>
            <pc:docMk/>
            <pc:sldMk cId="572504531" sldId="285"/>
            <ac:spMk id="21" creationId="{BB431B5F-FE9C-B856-24D2-95E3BC1CE121}"/>
          </ac:spMkLst>
        </pc:spChg>
        <pc:spChg chg="mod">
          <ac:chgData name="Kai Wang" userId="55da6d73-bbb8-419a-a7c5-b4031bb4ff53" providerId="ADAL" clId="{F9A9281D-29A9-4B35-A354-AEA4681E9169}" dt="2022-10-18T11:34:41.790" v="1237" actId="21"/>
          <ac:spMkLst>
            <pc:docMk/>
            <pc:sldMk cId="572504531" sldId="285"/>
            <ac:spMk id="22" creationId="{F41500A0-3CFB-B519-9633-4BAF27A065B5}"/>
          </ac:spMkLst>
        </pc:spChg>
        <pc:spChg chg="add del mod">
          <ac:chgData name="Kai Wang" userId="55da6d73-bbb8-419a-a7c5-b4031bb4ff53" providerId="ADAL" clId="{F9A9281D-29A9-4B35-A354-AEA4681E9169}" dt="2022-10-20T05:28:17.051" v="2968" actId="478"/>
          <ac:spMkLst>
            <pc:docMk/>
            <pc:sldMk cId="572504531" sldId="285"/>
            <ac:spMk id="24" creationId="{A8D801CE-97B5-858E-2D31-03BE95335204}"/>
          </ac:spMkLst>
        </pc:spChg>
        <pc:spChg chg="add mod">
          <ac:chgData name="Kai Wang" userId="55da6d73-bbb8-419a-a7c5-b4031bb4ff53" providerId="ADAL" clId="{F9A9281D-29A9-4B35-A354-AEA4681E9169}" dt="2022-10-20T05:29:17.231" v="2979" actId="1076"/>
          <ac:spMkLst>
            <pc:docMk/>
            <pc:sldMk cId="572504531" sldId="285"/>
            <ac:spMk id="25" creationId="{29989158-E0F1-2298-6AE1-8DFCF6CBDC8F}"/>
          </ac:spMkLst>
        </pc:spChg>
        <pc:spChg chg="mod">
          <ac:chgData name="Kai Wang" userId="55da6d73-bbb8-419a-a7c5-b4031bb4ff53" providerId="ADAL" clId="{F9A9281D-29A9-4B35-A354-AEA4681E9169}" dt="2022-10-18T11:35:29.611" v="1244" actId="208"/>
          <ac:spMkLst>
            <pc:docMk/>
            <pc:sldMk cId="572504531" sldId="285"/>
            <ac:spMk id="32" creationId="{85B335A5-5847-B6ED-2CA4-BA66CBC1C1B0}"/>
          </ac:spMkLst>
        </pc:spChg>
        <pc:spChg chg="mod">
          <ac:chgData name="Kai Wang" userId="55da6d73-bbb8-419a-a7c5-b4031bb4ff53" providerId="ADAL" clId="{F9A9281D-29A9-4B35-A354-AEA4681E9169}" dt="2022-10-18T11:33:47.412" v="1188" actId="2085"/>
          <ac:spMkLst>
            <pc:docMk/>
            <pc:sldMk cId="572504531" sldId="285"/>
            <ac:spMk id="33" creationId="{213A5C4E-03E4-A0DA-C902-402F8DA526EC}"/>
          </ac:spMkLst>
        </pc:spChg>
        <pc:spChg chg="del">
          <ac:chgData name="Kai Wang" userId="55da6d73-bbb8-419a-a7c5-b4031bb4ff53" providerId="ADAL" clId="{F9A9281D-29A9-4B35-A354-AEA4681E9169}" dt="2022-10-18T11:35:49.679" v="1245" actId="478"/>
          <ac:spMkLst>
            <pc:docMk/>
            <pc:sldMk cId="572504531" sldId="285"/>
            <ac:spMk id="59" creationId="{E3525D79-A16D-115D-2C69-1E1B918E6C35}"/>
          </ac:spMkLst>
        </pc:spChg>
        <pc:spChg chg="mod">
          <ac:chgData name="Kai Wang" userId="55da6d73-bbb8-419a-a7c5-b4031bb4ff53" providerId="ADAL" clId="{F9A9281D-29A9-4B35-A354-AEA4681E9169}" dt="2022-10-18T11:35:53.856" v="1246" actId="1076"/>
          <ac:spMkLst>
            <pc:docMk/>
            <pc:sldMk cId="572504531" sldId="285"/>
            <ac:spMk id="64" creationId="{AE4A3B3D-1386-A803-996E-F93055E1BCE4}"/>
          </ac:spMkLst>
        </pc:spChg>
        <pc:spChg chg="mod">
          <ac:chgData name="Kai Wang" userId="55da6d73-bbb8-419a-a7c5-b4031bb4ff53" providerId="ADAL" clId="{F9A9281D-29A9-4B35-A354-AEA4681E9169}" dt="2022-10-18T11:36:06.972" v="1248" actId="20577"/>
          <ac:spMkLst>
            <pc:docMk/>
            <pc:sldMk cId="572504531" sldId="285"/>
            <ac:spMk id="65" creationId="{569E6DE1-9762-256F-C37E-2EBD93561705}"/>
          </ac:spMkLst>
        </pc:spChg>
        <pc:spChg chg="add del mod">
          <ac:chgData name="Kai Wang" userId="55da6d73-bbb8-419a-a7c5-b4031bb4ff53" providerId="ADAL" clId="{F9A9281D-29A9-4B35-A354-AEA4681E9169}" dt="2022-10-21T09:58:56.553" v="3301" actId="20577"/>
          <ac:spMkLst>
            <pc:docMk/>
            <pc:sldMk cId="572504531" sldId="285"/>
            <ac:spMk id="66" creationId="{68E24C80-5C74-E78D-820D-4DF6EFBF9CA7}"/>
          </ac:spMkLst>
        </pc:spChg>
        <pc:grpChg chg="add del mod">
          <ac:chgData name="Kai Wang" userId="55da6d73-bbb8-419a-a7c5-b4031bb4ff53" providerId="ADAL" clId="{F9A9281D-29A9-4B35-A354-AEA4681E9169}" dt="2022-10-20T05:05:37.461" v="2671" actId="21"/>
          <ac:grpSpMkLst>
            <pc:docMk/>
            <pc:sldMk cId="572504531" sldId="285"/>
            <ac:grpSpMk id="2" creationId="{F1D4ACC6-F7E7-87AB-200A-D26EA900D52D}"/>
          </ac:grpSpMkLst>
        </pc:grpChg>
        <pc:grpChg chg="add del mod">
          <ac:chgData name="Kai Wang" userId="55da6d73-bbb8-419a-a7c5-b4031bb4ff53" providerId="ADAL" clId="{F9A9281D-29A9-4B35-A354-AEA4681E9169}" dt="2022-10-20T05:11:39.369" v="2767" actId="478"/>
          <ac:grpSpMkLst>
            <pc:docMk/>
            <pc:sldMk cId="572504531" sldId="285"/>
            <ac:grpSpMk id="10" creationId="{58ED88A3-4D0C-6638-D44C-0DD0C959596A}"/>
          </ac:grpSpMkLst>
        </pc:grpChg>
        <pc:grpChg chg="add mod">
          <ac:chgData name="Kai Wang" userId="55da6d73-bbb8-419a-a7c5-b4031bb4ff53" providerId="ADAL" clId="{F9A9281D-29A9-4B35-A354-AEA4681E9169}" dt="2022-10-20T05:12:03.212" v="2775"/>
          <ac:grpSpMkLst>
            <pc:docMk/>
            <pc:sldMk cId="572504531" sldId="285"/>
            <ac:grpSpMk id="16" creationId="{3E8C818F-56B7-4A51-898E-A83459E3CDCB}"/>
          </ac:grpSpMkLst>
        </pc:grpChg>
        <pc:picChg chg="mod">
          <ac:chgData name="Kai Wang" userId="55da6d73-bbb8-419a-a7c5-b4031bb4ff53" providerId="ADAL" clId="{F9A9281D-29A9-4B35-A354-AEA4681E9169}" dt="2022-10-20T05:05:42.469" v="2673"/>
          <ac:picMkLst>
            <pc:docMk/>
            <pc:sldMk cId="572504531" sldId="285"/>
            <ac:picMk id="12" creationId="{0521BD46-12CC-895C-8A42-7211B2665413}"/>
          </ac:picMkLst>
        </pc:picChg>
        <pc:picChg chg="mod">
          <ac:chgData name="Kai Wang" userId="55da6d73-bbb8-419a-a7c5-b4031bb4ff53" providerId="ADAL" clId="{F9A9281D-29A9-4B35-A354-AEA4681E9169}" dt="2022-10-20T05:12:03.212" v="2775"/>
          <ac:picMkLst>
            <pc:docMk/>
            <pc:sldMk cId="572504531" sldId="285"/>
            <ac:picMk id="23" creationId="{0A4BC428-E8A2-1469-AACA-68E459F0E8F6}"/>
          </ac:picMkLst>
        </pc:picChg>
      </pc:sldChg>
      <pc:sldChg chg="modSp mod modTransition">
        <pc:chgData name="Kai Wang" userId="55da6d73-bbb8-419a-a7c5-b4031bb4ff53" providerId="ADAL" clId="{F9A9281D-29A9-4B35-A354-AEA4681E9169}" dt="2022-10-18T08:07:43.761" v="113" actId="20577"/>
        <pc:sldMkLst>
          <pc:docMk/>
          <pc:sldMk cId="2804763402" sldId="286"/>
        </pc:sldMkLst>
        <pc:spChg chg="mod">
          <ac:chgData name="Kai Wang" userId="55da6d73-bbb8-419a-a7c5-b4031bb4ff53" providerId="ADAL" clId="{F9A9281D-29A9-4B35-A354-AEA4681E9169}" dt="2022-10-18T08:07:43.761" v="113" actId="20577"/>
          <ac:spMkLst>
            <pc:docMk/>
            <pc:sldMk cId="2804763402" sldId="286"/>
            <ac:spMk id="3" creationId="{FCA349F2-52CC-A2FC-B6A2-FD631D6B85F4}"/>
          </ac:spMkLst>
        </pc:spChg>
      </pc:sldChg>
      <pc:sldChg chg="del modTransition">
        <pc:chgData name="Kai Wang" userId="55da6d73-bbb8-419a-a7c5-b4031bb4ff53" providerId="ADAL" clId="{F9A9281D-29A9-4B35-A354-AEA4681E9169}" dt="2022-10-18T08:14:35.001" v="230" actId="47"/>
        <pc:sldMkLst>
          <pc:docMk/>
          <pc:sldMk cId="2265029848" sldId="287"/>
        </pc:sldMkLst>
      </pc:sldChg>
      <pc:sldChg chg="addSp modSp mod modTransition">
        <pc:chgData name="Kai Wang" userId="55da6d73-bbb8-419a-a7c5-b4031bb4ff53" providerId="ADAL" clId="{F9A9281D-29A9-4B35-A354-AEA4681E9169}" dt="2022-10-18T11:46:27.325" v="1405" actId="20577"/>
        <pc:sldMkLst>
          <pc:docMk/>
          <pc:sldMk cId="4173961585" sldId="288"/>
        </pc:sldMkLst>
        <pc:spChg chg="mod">
          <ac:chgData name="Kai Wang" userId="55da6d73-bbb8-419a-a7c5-b4031bb4ff53" providerId="ADAL" clId="{F9A9281D-29A9-4B35-A354-AEA4681E9169}" dt="2022-10-18T11:46:27.325" v="1405" actId="20577"/>
          <ac:spMkLst>
            <pc:docMk/>
            <pc:sldMk cId="4173961585" sldId="288"/>
            <ac:spMk id="3" creationId="{0C7C6EF0-0C2C-0B13-483E-B5701A9EACB4}"/>
          </ac:spMkLst>
        </pc:spChg>
        <pc:spChg chg="add mod">
          <ac:chgData name="Kai Wang" userId="55da6d73-bbb8-419a-a7c5-b4031bb4ff53" providerId="ADAL" clId="{F9A9281D-29A9-4B35-A354-AEA4681E9169}" dt="2022-10-18T08:28:02.647" v="556"/>
          <ac:spMkLst>
            <pc:docMk/>
            <pc:sldMk cId="4173961585" sldId="288"/>
            <ac:spMk id="4" creationId="{0D439965-77B3-C3F6-87F3-556C5349AA51}"/>
          </ac:spMkLst>
        </pc:spChg>
      </pc:sldChg>
      <pc:sldChg chg="addSp modSp mod modTransition">
        <pc:chgData name="Kai Wang" userId="55da6d73-bbb8-419a-a7c5-b4031bb4ff53" providerId="ADAL" clId="{F9A9281D-29A9-4B35-A354-AEA4681E9169}" dt="2022-10-18T13:10:51.933" v="2507"/>
        <pc:sldMkLst>
          <pc:docMk/>
          <pc:sldMk cId="3987790472" sldId="289"/>
        </pc:sldMkLst>
        <pc:spChg chg="mod">
          <ac:chgData name="Kai Wang" userId="55da6d73-bbb8-419a-a7c5-b4031bb4ff53" providerId="ADAL" clId="{F9A9281D-29A9-4B35-A354-AEA4681E9169}" dt="2022-10-18T08:36:50.746" v="685" actId="1076"/>
          <ac:spMkLst>
            <pc:docMk/>
            <pc:sldMk cId="3987790472" sldId="289"/>
            <ac:spMk id="3" creationId="{5E7D7229-025D-2FD5-A08E-3C227F0B3D29}"/>
          </ac:spMkLst>
        </pc:spChg>
        <pc:spChg chg="add mod">
          <ac:chgData name="Kai Wang" userId="55da6d73-bbb8-419a-a7c5-b4031bb4ff53" providerId="ADAL" clId="{F9A9281D-29A9-4B35-A354-AEA4681E9169}" dt="2022-10-18T13:10:51.933" v="2507"/>
          <ac:spMkLst>
            <pc:docMk/>
            <pc:sldMk cId="3987790472" sldId="289"/>
            <ac:spMk id="4" creationId="{46694CA0-4BBF-FBC8-4AFF-21C701AA6D50}"/>
          </ac:spMkLst>
        </pc:spChg>
      </pc:sldChg>
      <pc:sldChg chg="addSp modSp mod modTransition">
        <pc:chgData name="Kai Wang" userId="55da6d73-bbb8-419a-a7c5-b4031bb4ff53" providerId="ADAL" clId="{F9A9281D-29A9-4B35-A354-AEA4681E9169}" dt="2022-10-18T11:26:10.746" v="953" actId="20577"/>
        <pc:sldMkLst>
          <pc:docMk/>
          <pc:sldMk cId="2370137855" sldId="290"/>
        </pc:sldMkLst>
        <pc:spChg chg="add mod">
          <ac:chgData name="Kai Wang" userId="55da6d73-bbb8-419a-a7c5-b4031bb4ff53" providerId="ADAL" clId="{F9A9281D-29A9-4B35-A354-AEA4681E9169}" dt="2022-10-18T11:26:10.746" v="953" actId="20577"/>
          <ac:spMkLst>
            <pc:docMk/>
            <pc:sldMk cId="2370137855" sldId="290"/>
            <ac:spMk id="4" creationId="{76B16F54-D713-49D6-37AE-DC727E61845B}"/>
          </ac:spMkLst>
        </pc:spChg>
      </pc:sldChg>
      <pc:sldChg chg="delSp add del mod setBg delDesignElem">
        <pc:chgData name="Kai Wang" userId="55da6d73-bbb8-419a-a7c5-b4031bb4ff53" providerId="ADAL" clId="{F9A9281D-29A9-4B35-A354-AEA4681E9169}" dt="2022-10-18T08:15:43.255" v="237" actId="47"/>
        <pc:sldMkLst>
          <pc:docMk/>
          <pc:sldMk cId="2315349513" sldId="291"/>
        </pc:sldMkLst>
        <pc:spChg chg="del">
          <ac:chgData name="Kai Wang" userId="55da6d73-bbb8-419a-a7c5-b4031bb4ff53" providerId="ADAL" clId="{F9A9281D-29A9-4B35-A354-AEA4681E9169}" dt="2022-10-18T08:15:18.055" v="233"/>
          <ac:spMkLst>
            <pc:docMk/>
            <pc:sldMk cId="2315349513" sldId="291"/>
            <ac:spMk id="11" creationId="{757999B3-F37B-45D0-9FB5-336B45EADA7B}"/>
          </ac:spMkLst>
        </pc:spChg>
        <pc:picChg chg="del">
          <ac:chgData name="Kai Wang" userId="55da6d73-bbb8-419a-a7c5-b4031bb4ff53" providerId="ADAL" clId="{F9A9281D-29A9-4B35-A354-AEA4681E9169}" dt="2022-10-18T08:15:26.187" v="235" actId="478"/>
          <ac:picMkLst>
            <pc:docMk/>
            <pc:sldMk cId="2315349513" sldId="291"/>
            <ac:picMk id="10" creationId="{181556CE-526E-7AF9-19DB-EC3E3254CFA3}"/>
          </ac:picMkLst>
        </pc:picChg>
        <pc:picChg chg="del">
          <ac:chgData name="Kai Wang" userId="55da6d73-bbb8-419a-a7c5-b4031bb4ff53" providerId="ADAL" clId="{F9A9281D-29A9-4B35-A354-AEA4681E9169}" dt="2022-10-18T08:15:25.534" v="234" actId="478"/>
          <ac:picMkLst>
            <pc:docMk/>
            <pc:sldMk cId="2315349513" sldId="291"/>
            <ac:picMk id="12" creationId="{43939C94-63FC-16EA-4FFD-ABCAED660E61}"/>
          </ac:picMkLst>
        </pc:picChg>
      </pc:sldChg>
      <pc:sldChg chg="addSp delSp modSp add mod modTransition">
        <pc:chgData name="Kai Wang" userId="55da6d73-bbb8-419a-a7c5-b4031bb4ff53" providerId="ADAL" clId="{F9A9281D-29A9-4B35-A354-AEA4681E9169}" dt="2022-10-21T09:55:50.787" v="3228"/>
        <pc:sldMkLst>
          <pc:docMk/>
          <pc:sldMk cId="4188430046" sldId="292"/>
        </pc:sldMkLst>
        <pc:spChg chg="del mod">
          <ac:chgData name="Kai Wang" userId="55da6d73-bbb8-419a-a7c5-b4031bb4ff53" providerId="ADAL" clId="{F9A9281D-29A9-4B35-A354-AEA4681E9169}" dt="2022-10-18T08:26:06.045" v="526" actId="478"/>
          <ac:spMkLst>
            <pc:docMk/>
            <pc:sldMk cId="4188430046" sldId="292"/>
            <ac:spMk id="2" creationId="{1156968C-8926-B5A3-F082-AE9183E70DF5}"/>
          </ac:spMkLst>
        </pc:spChg>
        <pc:spChg chg="mod">
          <ac:chgData name="Kai Wang" userId="55da6d73-bbb8-419a-a7c5-b4031bb4ff53" providerId="ADAL" clId="{F9A9281D-29A9-4B35-A354-AEA4681E9169}" dt="2022-10-20T05:45:34.880" v="3124" actId="1076"/>
          <ac:spMkLst>
            <pc:docMk/>
            <pc:sldMk cId="4188430046" sldId="292"/>
            <ac:spMk id="2" creationId="{870063F0-E0C1-4EB8-B768-B3DFCAF1F3C8}"/>
          </ac:spMkLst>
        </pc:spChg>
        <pc:spChg chg="mod">
          <ac:chgData name="Kai Wang" userId="55da6d73-bbb8-419a-a7c5-b4031bb4ff53" providerId="ADAL" clId="{F9A9281D-29A9-4B35-A354-AEA4681E9169}" dt="2022-10-20T05:33:04.200" v="3003" actId="2710"/>
          <ac:spMkLst>
            <pc:docMk/>
            <pc:sldMk cId="4188430046" sldId="292"/>
            <ac:spMk id="3" creationId="{8F1FBF76-FA63-CCCB-776F-18FB5D43859E}"/>
          </ac:spMkLst>
        </pc:spChg>
        <pc:spChg chg="mod">
          <ac:chgData name="Kai Wang" userId="55da6d73-bbb8-419a-a7c5-b4031bb4ff53" providerId="ADAL" clId="{F9A9281D-29A9-4B35-A354-AEA4681E9169}" dt="2022-10-20T05:03:47.244" v="2635"/>
          <ac:spMkLst>
            <pc:docMk/>
            <pc:sldMk cId="4188430046" sldId="292"/>
            <ac:spMk id="6" creationId="{3B87AC48-3216-CA5D-C315-CFA2991499E8}"/>
          </ac:spMkLst>
        </pc:spChg>
        <pc:spChg chg="add mod">
          <ac:chgData name="Kai Wang" userId="55da6d73-bbb8-419a-a7c5-b4031bb4ff53" providerId="ADAL" clId="{F9A9281D-29A9-4B35-A354-AEA4681E9169}" dt="2022-10-18T08:26:23.213" v="537" actId="20577"/>
          <ac:spMkLst>
            <pc:docMk/>
            <pc:sldMk cId="4188430046" sldId="292"/>
            <ac:spMk id="8" creationId="{C72E3EA7-3E94-C8FA-3089-A6D9FBF54F78}"/>
          </ac:spMkLst>
        </pc:spChg>
        <pc:spChg chg="mod">
          <ac:chgData name="Kai Wang" userId="55da6d73-bbb8-419a-a7c5-b4031bb4ff53" providerId="ADAL" clId="{F9A9281D-29A9-4B35-A354-AEA4681E9169}" dt="2022-10-20T05:04:53.007" v="2656"/>
          <ac:spMkLst>
            <pc:docMk/>
            <pc:sldMk cId="4188430046" sldId="292"/>
            <ac:spMk id="10" creationId="{18417195-A72E-39DF-9C82-967F9FB3FEDB}"/>
          </ac:spMkLst>
        </pc:spChg>
        <pc:spChg chg="mod">
          <ac:chgData name="Kai Wang" userId="55da6d73-bbb8-419a-a7c5-b4031bb4ff53" providerId="ADAL" clId="{F9A9281D-29A9-4B35-A354-AEA4681E9169}" dt="2022-10-20T05:12:15.876" v="2778"/>
          <ac:spMkLst>
            <pc:docMk/>
            <pc:sldMk cId="4188430046" sldId="292"/>
            <ac:spMk id="14" creationId="{60F95A80-760C-BF62-4E32-2C8133285FEF}"/>
          </ac:spMkLst>
        </pc:spChg>
        <pc:spChg chg="add mod">
          <ac:chgData name="Kai Wang" userId="55da6d73-bbb8-419a-a7c5-b4031bb4ff53" providerId="ADAL" clId="{F9A9281D-29A9-4B35-A354-AEA4681E9169}" dt="2022-10-20T05:27:08.423" v="2936" actId="1076"/>
          <ac:spMkLst>
            <pc:docMk/>
            <pc:sldMk cId="4188430046" sldId="292"/>
            <ac:spMk id="18" creationId="{AB94BFB2-DD4B-9AB6-D4BD-F8DB0FFA91D9}"/>
          </ac:spMkLst>
        </pc:spChg>
        <pc:grpChg chg="add del mod">
          <ac:chgData name="Kai Wang" userId="55da6d73-bbb8-419a-a7c5-b4031bb4ff53" providerId="ADAL" clId="{F9A9281D-29A9-4B35-A354-AEA4681E9169}" dt="2022-10-20T05:04:00.869" v="2638" actId="478"/>
          <ac:grpSpMkLst>
            <pc:docMk/>
            <pc:sldMk cId="4188430046" sldId="292"/>
            <ac:grpSpMk id="4" creationId="{128CC37F-6EB4-4981-C7F5-355BB7379DE6}"/>
          </ac:grpSpMkLst>
        </pc:grpChg>
        <pc:grpChg chg="add del mod">
          <ac:chgData name="Kai Wang" userId="55da6d73-bbb8-419a-a7c5-b4031bb4ff53" providerId="ADAL" clId="{F9A9281D-29A9-4B35-A354-AEA4681E9169}" dt="2022-10-20T05:12:14.537" v="2777" actId="478"/>
          <ac:grpSpMkLst>
            <pc:docMk/>
            <pc:sldMk cId="4188430046" sldId="292"/>
            <ac:grpSpMk id="9" creationId="{A3EB79F4-4E45-464B-3D6D-D59F1D287EF5}"/>
          </ac:grpSpMkLst>
        </pc:grpChg>
        <pc:grpChg chg="add mod">
          <ac:chgData name="Kai Wang" userId="55da6d73-bbb8-419a-a7c5-b4031bb4ff53" providerId="ADAL" clId="{F9A9281D-29A9-4B35-A354-AEA4681E9169}" dt="2022-10-20T05:12:15.876" v="2778"/>
          <ac:grpSpMkLst>
            <pc:docMk/>
            <pc:sldMk cId="4188430046" sldId="292"/>
            <ac:grpSpMk id="12" creationId="{3165A505-F0D5-6398-9341-F2984A0EE7E4}"/>
          </ac:grpSpMkLst>
        </pc:grpChg>
        <pc:picChg chg="add mod ord">
          <ac:chgData name="Kai Wang" userId="55da6d73-bbb8-419a-a7c5-b4031bb4ff53" providerId="ADAL" clId="{F9A9281D-29A9-4B35-A354-AEA4681E9169}" dt="2022-10-20T05:05:07.083" v="2662" actId="14100"/>
          <ac:picMkLst>
            <pc:docMk/>
            <pc:sldMk cId="4188430046" sldId="292"/>
            <ac:picMk id="5" creationId="{8BC84C1C-0A32-C8B5-5A4F-2FE01578B0AA}"/>
          </ac:picMkLst>
        </pc:picChg>
        <pc:picChg chg="add mod">
          <ac:chgData name="Kai Wang" userId="55da6d73-bbb8-419a-a7c5-b4031bb4ff53" providerId="ADAL" clId="{F9A9281D-29A9-4B35-A354-AEA4681E9169}" dt="2022-10-20T05:05:01.787" v="2660" actId="1076"/>
          <ac:picMkLst>
            <pc:docMk/>
            <pc:sldMk cId="4188430046" sldId="292"/>
            <ac:picMk id="7" creationId="{4727FD26-F829-0897-B31B-99656BEBF70A}"/>
          </ac:picMkLst>
        </pc:picChg>
        <pc:picChg chg="mod">
          <ac:chgData name="Kai Wang" userId="55da6d73-bbb8-419a-a7c5-b4031bb4ff53" providerId="ADAL" clId="{F9A9281D-29A9-4B35-A354-AEA4681E9169}" dt="2022-10-20T05:03:47.244" v="2635"/>
          <ac:picMkLst>
            <pc:docMk/>
            <pc:sldMk cId="4188430046" sldId="292"/>
            <ac:picMk id="8" creationId="{E1ABBE94-9D3B-1B60-759B-FCAFCB7C3255}"/>
          </ac:picMkLst>
        </pc:picChg>
        <pc:picChg chg="del">
          <ac:chgData name="Kai Wang" userId="55da6d73-bbb8-419a-a7c5-b4031bb4ff53" providerId="ADAL" clId="{F9A9281D-29A9-4B35-A354-AEA4681E9169}" dt="2022-10-18T08:16:36.894" v="242" actId="478"/>
          <ac:picMkLst>
            <pc:docMk/>
            <pc:sldMk cId="4188430046" sldId="292"/>
            <ac:picMk id="10" creationId="{181556CE-526E-7AF9-19DB-EC3E3254CFA3}"/>
          </ac:picMkLst>
        </pc:picChg>
        <pc:picChg chg="mod">
          <ac:chgData name="Kai Wang" userId="55da6d73-bbb8-419a-a7c5-b4031bb4ff53" providerId="ADAL" clId="{F9A9281D-29A9-4B35-A354-AEA4681E9169}" dt="2022-10-20T05:04:53.007" v="2656"/>
          <ac:picMkLst>
            <pc:docMk/>
            <pc:sldMk cId="4188430046" sldId="292"/>
            <ac:picMk id="11" creationId="{52184953-D564-FCC7-4DBD-305ACC1AD2D3}"/>
          </ac:picMkLst>
        </pc:picChg>
        <pc:picChg chg="del">
          <ac:chgData name="Kai Wang" userId="55da6d73-bbb8-419a-a7c5-b4031bb4ff53" providerId="ADAL" clId="{F9A9281D-29A9-4B35-A354-AEA4681E9169}" dt="2022-10-18T08:16:06.914" v="239" actId="478"/>
          <ac:picMkLst>
            <pc:docMk/>
            <pc:sldMk cId="4188430046" sldId="292"/>
            <ac:picMk id="12" creationId="{43939C94-63FC-16EA-4FFD-ABCAED660E61}"/>
          </ac:picMkLst>
        </pc:picChg>
        <pc:picChg chg="mod">
          <ac:chgData name="Kai Wang" userId="55da6d73-bbb8-419a-a7c5-b4031bb4ff53" providerId="ADAL" clId="{F9A9281D-29A9-4B35-A354-AEA4681E9169}" dt="2022-10-20T05:12:15.876" v="2778"/>
          <ac:picMkLst>
            <pc:docMk/>
            <pc:sldMk cId="4188430046" sldId="292"/>
            <ac:picMk id="16" creationId="{F4C524D9-7D75-72F5-95BA-0ED74E0BAEC5}"/>
          </ac:picMkLst>
        </pc:picChg>
      </pc:sldChg>
      <pc:sldChg chg="addSp modSp add">
        <pc:chgData name="Kai Wang" userId="55da6d73-bbb8-419a-a7c5-b4031bb4ff53" providerId="ADAL" clId="{F9A9281D-29A9-4B35-A354-AEA4681E9169}" dt="2022-10-18T08:31:05.606" v="566"/>
        <pc:sldMkLst>
          <pc:docMk/>
          <pc:sldMk cId="12849846" sldId="293"/>
        </pc:sldMkLst>
        <pc:spChg chg="add mod">
          <ac:chgData name="Kai Wang" userId="55da6d73-bbb8-419a-a7c5-b4031bb4ff53" providerId="ADAL" clId="{F9A9281D-29A9-4B35-A354-AEA4681E9169}" dt="2022-10-18T08:31:05.606" v="566"/>
          <ac:spMkLst>
            <pc:docMk/>
            <pc:sldMk cId="12849846" sldId="293"/>
            <ac:spMk id="4" creationId="{160B883D-6A1C-2044-0CC8-1AE73E591E32}"/>
          </ac:spMkLst>
        </pc:spChg>
      </pc:sldChg>
      <pc:sldChg chg="addSp delSp modSp add mod modNotesTx">
        <pc:chgData name="Kai Wang" userId="55da6d73-bbb8-419a-a7c5-b4031bb4ff53" providerId="ADAL" clId="{F9A9281D-29A9-4B35-A354-AEA4681E9169}" dt="2022-10-19T09:31:43.267" v="2605" actId="20577"/>
        <pc:sldMkLst>
          <pc:docMk/>
          <pc:sldMk cId="549028088" sldId="294"/>
        </pc:sldMkLst>
        <pc:spChg chg="add mod">
          <ac:chgData name="Kai Wang" userId="55da6d73-bbb8-419a-a7c5-b4031bb4ff53" providerId="ADAL" clId="{F9A9281D-29A9-4B35-A354-AEA4681E9169}" dt="2022-10-19T09:31:43.267" v="2605" actId="20577"/>
          <ac:spMkLst>
            <pc:docMk/>
            <pc:sldMk cId="549028088" sldId="294"/>
            <ac:spMk id="2" creationId="{EF6E3338-1429-989C-BC3B-87BD8B67DD07}"/>
          </ac:spMkLst>
        </pc:spChg>
        <pc:spChg chg="del mod">
          <ac:chgData name="Kai Wang" userId="55da6d73-bbb8-419a-a7c5-b4031bb4ff53" providerId="ADAL" clId="{F9A9281D-29A9-4B35-A354-AEA4681E9169}" dt="2022-10-19T09:31:20.952" v="2593" actId="478"/>
          <ac:spMkLst>
            <pc:docMk/>
            <pc:sldMk cId="549028088" sldId="294"/>
            <ac:spMk id="3" creationId="{8F1FBF76-FA63-CCCB-776F-18FB5D43859E}"/>
          </ac:spMkLst>
        </pc:spChg>
        <pc:spChg chg="add mod">
          <ac:chgData name="Kai Wang" userId="55da6d73-bbb8-419a-a7c5-b4031bb4ff53" providerId="ADAL" clId="{F9A9281D-29A9-4B35-A354-AEA4681E9169}" dt="2022-10-18T12:37:16.008" v="1537" actId="1076"/>
          <ac:spMkLst>
            <pc:docMk/>
            <pc:sldMk cId="549028088" sldId="294"/>
            <ac:spMk id="6" creationId="{AB5CA6D7-2D3F-5AC1-E42F-4BEBA1827ADA}"/>
          </ac:spMkLst>
        </pc:spChg>
        <pc:spChg chg="add del mod">
          <ac:chgData name="Kai Wang" userId="55da6d73-bbb8-419a-a7c5-b4031bb4ff53" providerId="ADAL" clId="{F9A9281D-29A9-4B35-A354-AEA4681E9169}" dt="2022-10-19T09:31:30.386" v="2596" actId="478"/>
          <ac:spMkLst>
            <pc:docMk/>
            <pc:sldMk cId="549028088" sldId="294"/>
            <ac:spMk id="7" creationId="{5BE6F15B-88EE-FA79-F0C5-9689A5A3178C}"/>
          </ac:spMkLst>
        </pc:spChg>
        <pc:spChg chg="mod">
          <ac:chgData name="Kai Wang" userId="55da6d73-bbb8-419a-a7c5-b4031bb4ff53" providerId="ADAL" clId="{F9A9281D-29A9-4B35-A354-AEA4681E9169}" dt="2022-10-18T11:41:41.730" v="1271" actId="404"/>
          <ac:spMkLst>
            <pc:docMk/>
            <pc:sldMk cId="549028088" sldId="294"/>
            <ac:spMk id="8" creationId="{C72E3EA7-3E94-C8FA-3089-A6D9FBF54F78}"/>
          </ac:spMkLst>
        </pc:spChg>
        <pc:spChg chg="add mod">
          <ac:chgData name="Kai Wang" userId="55da6d73-bbb8-419a-a7c5-b4031bb4ff53" providerId="ADAL" clId="{F9A9281D-29A9-4B35-A354-AEA4681E9169}" dt="2022-10-18T12:39:07.170" v="1640" actId="1076"/>
          <ac:spMkLst>
            <pc:docMk/>
            <pc:sldMk cId="549028088" sldId="294"/>
            <ac:spMk id="9" creationId="{4ED2D280-F342-2050-C566-933319CFFDCF}"/>
          </ac:spMkLst>
        </pc:spChg>
        <pc:spChg chg="add mod">
          <ac:chgData name="Kai Wang" userId="55da6d73-bbb8-419a-a7c5-b4031bb4ff53" providerId="ADAL" clId="{F9A9281D-29A9-4B35-A354-AEA4681E9169}" dt="2022-10-18T12:40:55.694" v="1773" actId="1076"/>
          <ac:spMkLst>
            <pc:docMk/>
            <pc:sldMk cId="549028088" sldId="294"/>
            <ac:spMk id="10" creationId="{F6275F45-4C6C-BA67-6A98-C66E43C210FF}"/>
          </ac:spMkLst>
        </pc:spChg>
        <pc:picChg chg="add mod">
          <ac:chgData name="Kai Wang" userId="55da6d73-bbb8-419a-a7c5-b4031bb4ff53" providerId="ADAL" clId="{F9A9281D-29A9-4B35-A354-AEA4681E9169}" dt="2022-10-18T12:41:07.582" v="1774" actId="14100"/>
          <ac:picMkLst>
            <pc:docMk/>
            <pc:sldMk cId="549028088" sldId="294"/>
            <ac:picMk id="4" creationId="{6D7CD88A-A32E-61B1-70A5-4AF634C27054}"/>
          </ac:picMkLst>
        </pc:picChg>
        <pc:picChg chg="del">
          <ac:chgData name="Kai Wang" userId="55da6d73-bbb8-419a-a7c5-b4031bb4ff53" providerId="ADAL" clId="{F9A9281D-29A9-4B35-A354-AEA4681E9169}" dt="2022-10-18T11:40:31.865" v="1268" actId="478"/>
          <ac:picMkLst>
            <pc:docMk/>
            <pc:sldMk cId="549028088" sldId="294"/>
            <ac:picMk id="5" creationId="{8BC84C1C-0A32-C8B5-5A4F-2FE01578B0AA}"/>
          </ac:picMkLst>
        </pc:picChg>
        <pc:picChg chg="del">
          <ac:chgData name="Kai Wang" userId="55da6d73-bbb8-419a-a7c5-b4031bb4ff53" providerId="ADAL" clId="{F9A9281D-29A9-4B35-A354-AEA4681E9169}" dt="2022-10-18T11:40:31.296" v="1267" actId="478"/>
          <ac:picMkLst>
            <pc:docMk/>
            <pc:sldMk cId="549028088" sldId="294"/>
            <ac:picMk id="7" creationId="{4727FD26-F829-0897-B31B-99656BEBF70A}"/>
          </ac:picMkLst>
        </pc:picChg>
      </pc:sldChg>
      <pc:sldChg chg="add del ord">
        <pc:chgData name="Kai Wang" userId="55da6d73-bbb8-419a-a7c5-b4031bb4ff53" providerId="ADAL" clId="{F9A9281D-29A9-4B35-A354-AEA4681E9169}" dt="2022-10-18T11:38:25.775" v="1252" actId="47"/>
        <pc:sldMkLst>
          <pc:docMk/>
          <pc:sldMk cId="3119375723" sldId="294"/>
        </pc:sldMkLst>
      </pc:sldChg>
      <pc:sldChg chg="add del">
        <pc:chgData name="Kai Wang" userId="55da6d73-bbb8-419a-a7c5-b4031bb4ff53" providerId="ADAL" clId="{F9A9281D-29A9-4B35-A354-AEA4681E9169}" dt="2022-10-18T11:42:06.991" v="1272" actId="47"/>
        <pc:sldMkLst>
          <pc:docMk/>
          <pc:sldMk cId="189255435" sldId="295"/>
        </pc:sldMkLst>
      </pc:sldChg>
      <pc:sldChg chg="addSp delSp modSp add mod modTransition modNotesTx">
        <pc:chgData name="Kai Wang" userId="55da6d73-bbb8-419a-a7c5-b4031bb4ff53" providerId="ADAL" clId="{F9A9281D-29A9-4B35-A354-AEA4681E9169}" dt="2022-10-21T09:56:32.110" v="3244"/>
        <pc:sldMkLst>
          <pc:docMk/>
          <pc:sldMk cId="3064959640" sldId="295"/>
        </pc:sldMkLst>
        <pc:spChg chg="mod">
          <ac:chgData name="Kai Wang" userId="55da6d73-bbb8-419a-a7c5-b4031bb4ff53" providerId="ADAL" clId="{F9A9281D-29A9-4B35-A354-AEA4681E9169}" dt="2022-10-20T05:46:20.914" v="3130" actId="2710"/>
          <ac:spMkLst>
            <pc:docMk/>
            <pc:sldMk cId="3064959640" sldId="295"/>
            <ac:spMk id="3" creationId="{8F1FBF76-FA63-CCCB-776F-18FB5D43859E}"/>
          </ac:spMkLst>
        </pc:spChg>
        <pc:spChg chg="mod">
          <ac:chgData name="Kai Wang" userId="55da6d73-bbb8-419a-a7c5-b4031bb4ff53" providerId="ADAL" clId="{F9A9281D-29A9-4B35-A354-AEA4681E9169}" dt="2022-10-20T05:06:15.631" v="2680"/>
          <ac:spMkLst>
            <pc:docMk/>
            <pc:sldMk cId="3064959640" sldId="295"/>
            <ac:spMk id="4" creationId="{58324E8A-80E7-C0CF-B19C-E14D51F654B6}"/>
          </ac:spMkLst>
        </pc:spChg>
        <pc:spChg chg="mod">
          <ac:chgData name="Kai Wang" userId="55da6d73-bbb8-419a-a7c5-b4031bb4ff53" providerId="ADAL" clId="{F9A9281D-29A9-4B35-A354-AEA4681E9169}" dt="2022-10-18T12:35:57.443" v="1514"/>
          <ac:spMkLst>
            <pc:docMk/>
            <pc:sldMk cId="3064959640" sldId="295"/>
            <ac:spMk id="8" creationId="{C72E3EA7-3E94-C8FA-3089-A6D9FBF54F78}"/>
          </ac:spMkLst>
        </pc:spChg>
        <pc:spChg chg="mod">
          <ac:chgData name="Kai Wang" userId="55da6d73-bbb8-419a-a7c5-b4031bb4ff53" providerId="ADAL" clId="{F9A9281D-29A9-4B35-A354-AEA4681E9169}" dt="2022-10-20T05:41:03.620" v="3083" actId="403"/>
          <ac:spMkLst>
            <pc:docMk/>
            <pc:sldMk cId="3064959640" sldId="295"/>
            <ac:spMk id="9" creationId="{6C92AA19-93B3-F7E2-01DC-4D2B9EEFE4F7}"/>
          </ac:spMkLst>
        </pc:spChg>
        <pc:spChg chg="mod">
          <ac:chgData name="Kai Wang" userId="55da6d73-bbb8-419a-a7c5-b4031bb4ff53" providerId="ADAL" clId="{F9A9281D-29A9-4B35-A354-AEA4681E9169}" dt="2022-10-20T05:12:36.617" v="2788"/>
          <ac:spMkLst>
            <pc:docMk/>
            <pc:sldMk cId="3064959640" sldId="295"/>
            <ac:spMk id="11" creationId="{6483A7ED-2D05-2011-8288-272804707A6B}"/>
          </ac:spMkLst>
        </pc:spChg>
        <pc:spChg chg="add mod">
          <ac:chgData name="Kai Wang" userId="55da6d73-bbb8-419a-a7c5-b4031bb4ff53" providerId="ADAL" clId="{F9A9281D-29A9-4B35-A354-AEA4681E9169}" dt="2022-10-20T05:30:43.181" v="2987" actId="1076"/>
          <ac:spMkLst>
            <pc:docMk/>
            <pc:sldMk cId="3064959640" sldId="295"/>
            <ac:spMk id="15" creationId="{C44497A1-51BE-8CF9-71B5-29FA8D261E73}"/>
          </ac:spMkLst>
        </pc:spChg>
        <pc:grpChg chg="add del mod">
          <ac:chgData name="Kai Wang" userId="55da6d73-bbb8-419a-a7c5-b4031bb4ff53" providerId="ADAL" clId="{F9A9281D-29A9-4B35-A354-AEA4681E9169}" dt="2022-10-20T05:12:36.218" v="2787" actId="478"/>
          <ac:grpSpMkLst>
            <pc:docMk/>
            <pc:sldMk cId="3064959640" sldId="295"/>
            <ac:grpSpMk id="2" creationId="{81A5782C-000C-DA1A-E12A-9BCC4BF9DB96}"/>
          </ac:grpSpMkLst>
        </pc:grpChg>
        <pc:grpChg chg="add mod">
          <ac:chgData name="Kai Wang" userId="55da6d73-bbb8-419a-a7c5-b4031bb4ff53" providerId="ADAL" clId="{F9A9281D-29A9-4B35-A354-AEA4681E9169}" dt="2022-10-20T05:12:36.617" v="2788"/>
          <ac:grpSpMkLst>
            <pc:docMk/>
            <pc:sldMk cId="3064959640" sldId="295"/>
            <ac:grpSpMk id="8" creationId="{59F3520D-68A3-166B-DCEF-3C723BFDC411}"/>
          </ac:grpSpMkLst>
        </pc:grpChg>
        <pc:picChg chg="add mod">
          <ac:chgData name="Kai Wang" userId="55da6d73-bbb8-419a-a7c5-b4031bb4ff53" providerId="ADAL" clId="{F9A9281D-29A9-4B35-A354-AEA4681E9169}" dt="2022-10-19T09:32:17.298" v="2607"/>
          <ac:picMkLst>
            <pc:docMk/>
            <pc:sldMk cId="3064959640" sldId="295"/>
            <ac:picMk id="2" creationId="{C77DE667-5DA1-C11E-56A5-B6EBFD478CDD}"/>
          </ac:picMkLst>
        </pc:picChg>
        <pc:picChg chg="mod">
          <ac:chgData name="Kai Wang" userId="55da6d73-bbb8-419a-a7c5-b4031bb4ff53" providerId="ADAL" clId="{F9A9281D-29A9-4B35-A354-AEA4681E9169}" dt="2022-10-20T05:06:24.043" v="2684" actId="14100"/>
          <ac:picMkLst>
            <pc:docMk/>
            <pc:sldMk cId="3064959640" sldId="295"/>
            <ac:picMk id="5" creationId="{3CCE7989-9822-9BFF-9E20-E5275725C0C5}"/>
          </ac:picMkLst>
        </pc:picChg>
        <pc:picChg chg="mod">
          <ac:chgData name="Kai Wang" userId="55da6d73-bbb8-419a-a7c5-b4031bb4ff53" providerId="ADAL" clId="{F9A9281D-29A9-4B35-A354-AEA4681E9169}" dt="2022-10-20T05:06:15.631" v="2680"/>
          <ac:picMkLst>
            <pc:docMk/>
            <pc:sldMk cId="3064959640" sldId="295"/>
            <ac:picMk id="6" creationId="{65416BA4-E599-81DA-50B6-96703CB75EF8}"/>
          </ac:picMkLst>
        </pc:picChg>
        <pc:picChg chg="mod">
          <ac:chgData name="Kai Wang" userId="55da6d73-bbb8-419a-a7c5-b4031bb4ff53" providerId="ADAL" clId="{F9A9281D-29A9-4B35-A354-AEA4681E9169}" dt="2022-10-20T05:06:18.293" v="2681" actId="14100"/>
          <ac:picMkLst>
            <pc:docMk/>
            <pc:sldMk cId="3064959640" sldId="295"/>
            <ac:picMk id="7" creationId="{D704C69B-82D1-C537-8A91-F403442B40C4}"/>
          </ac:picMkLst>
        </pc:picChg>
        <pc:picChg chg="mod">
          <ac:chgData name="Kai Wang" userId="55da6d73-bbb8-419a-a7c5-b4031bb4ff53" providerId="ADAL" clId="{F9A9281D-29A9-4B35-A354-AEA4681E9169}" dt="2022-10-20T05:12:36.617" v="2788"/>
          <ac:picMkLst>
            <pc:docMk/>
            <pc:sldMk cId="3064959640" sldId="295"/>
            <ac:picMk id="13" creationId="{8A79C4BF-F358-7273-AC2A-0E213154970F}"/>
          </ac:picMkLst>
        </pc:picChg>
      </pc:sldChg>
      <pc:sldChg chg="addSp delSp modSp add mod ord">
        <pc:chgData name="Kai Wang" userId="55da6d73-bbb8-419a-a7c5-b4031bb4ff53" providerId="ADAL" clId="{F9A9281D-29A9-4B35-A354-AEA4681E9169}" dt="2022-10-18T13:10:50.189" v="2506"/>
        <pc:sldMkLst>
          <pc:docMk/>
          <pc:sldMk cId="2359997256" sldId="296"/>
        </pc:sldMkLst>
        <pc:spChg chg="mod">
          <ac:chgData name="Kai Wang" userId="55da6d73-bbb8-419a-a7c5-b4031bb4ff53" providerId="ADAL" clId="{F9A9281D-29A9-4B35-A354-AEA4681E9169}" dt="2022-10-18T11:45:59.151" v="1403" actId="20577"/>
          <ac:spMkLst>
            <pc:docMk/>
            <pc:sldMk cId="2359997256" sldId="296"/>
            <ac:spMk id="2" creationId="{39754D83-FBD2-9EB8-0DF5-8EC127C2611C}"/>
          </ac:spMkLst>
        </pc:spChg>
        <pc:spChg chg="add del">
          <ac:chgData name="Kai Wang" userId="55da6d73-bbb8-419a-a7c5-b4031bb4ff53" providerId="ADAL" clId="{F9A9281D-29A9-4B35-A354-AEA4681E9169}" dt="2022-10-18T13:10:46.395" v="2505" actId="22"/>
          <ac:spMkLst>
            <pc:docMk/>
            <pc:sldMk cId="2359997256" sldId="296"/>
            <ac:spMk id="5" creationId="{B0BF3B9B-7E1C-94D2-3904-A97BF170B64C}"/>
          </ac:spMkLst>
        </pc:spChg>
        <pc:spChg chg="add mod">
          <ac:chgData name="Kai Wang" userId="55da6d73-bbb8-419a-a7c5-b4031bb4ff53" providerId="ADAL" clId="{F9A9281D-29A9-4B35-A354-AEA4681E9169}" dt="2022-10-18T13:10:50.189" v="2506"/>
          <ac:spMkLst>
            <pc:docMk/>
            <pc:sldMk cId="2359997256" sldId="296"/>
            <ac:spMk id="6" creationId="{E7DE5925-5BEB-9A66-581E-9A634AE52CAA}"/>
          </ac:spMkLst>
        </pc:spChg>
      </pc:sldChg>
      <pc:sldChg chg="addSp delSp modSp add mod modTransition modNotesTx">
        <pc:chgData name="Kai Wang" userId="55da6d73-bbb8-419a-a7c5-b4031bb4ff53" providerId="ADAL" clId="{F9A9281D-29A9-4B35-A354-AEA4681E9169}" dt="2022-10-21T09:56:40.890" v="3247"/>
        <pc:sldMkLst>
          <pc:docMk/>
          <pc:sldMk cId="3341777480" sldId="297"/>
        </pc:sldMkLst>
        <pc:spChg chg="mod">
          <ac:chgData name="Kai Wang" userId="55da6d73-bbb8-419a-a7c5-b4031bb4ff53" providerId="ADAL" clId="{F9A9281D-29A9-4B35-A354-AEA4681E9169}" dt="2022-10-18T12:44:04.078" v="1992" actId="20577"/>
          <ac:spMkLst>
            <pc:docMk/>
            <pc:sldMk cId="3341777480" sldId="297"/>
            <ac:spMk id="3" creationId="{8F1FBF76-FA63-CCCB-776F-18FB5D43859E}"/>
          </ac:spMkLst>
        </pc:spChg>
        <pc:spChg chg="mod">
          <ac:chgData name="Kai Wang" userId="55da6d73-bbb8-419a-a7c5-b4031bb4ff53" providerId="ADAL" clId="{F9A9281D-29A9-4B35-A354-AEA4681E9169}" dt="2022-10-20T05:40:59.763" v="3082" actId="1076"/>
          <ac:spMkLst>
            <pc:docMk/>
            <pc:sldMk cId="3341777480" sldId="297"/>
            <ac:spMk id="4" creationId="{82258729-1DB4-743E-41E2-EFC368C45FFE}"/>
          </ac:spMkLst>
        </pc:spChg>
        <pc:spChg chg="mod">
          <ac:chgData name="Kai Wang" userId="55da6d73-bbb8-419a-a7c5-b4031bb4ff53" providerId="ADAL" clId="{F9A9281D-29A9-4B35-A354-AEA4681E9169}" dt="2022-10-20T05:06:27.067" v="2685"/>
          <ac:spMkLst>
            <pc:docMk/>
            <pc:sldMk cId="3341777480" sldId="297"/>
            <ac:spMk id="6" creationId="{1B2EDEE4-1974-747C-EF6B-DD42511AFB0C}"/>
          </ac:spMkLst>
        </pc:spChg>
        <pc:spChg chg="mod">
          <ac:chgData name="Kai Wang" userId="55da6d73-bbb8-419a-a7c5-b4031bb4ff53" providerId="ADAL" clId="{F9A9281D-29A9-4B35-A354-AEA4681E9169}" dt="2022-10-18T12:43:01.261" v="1867" actId="20577"/>
          <ac:spMkLst>
            <pc:docMk/>
            <pc:sldMk cId="3341777480" sldId="297"/>
            <ac:spMk id="8" creationId="{C72E3EA7-3E94-C8FA-3089-A6D9FBF54F78}"/>
          </ac:spMkLst>
        </pc:spChg>
        <pc:spChg chg="mod">
          <ac:chgData name="Kai Wang" userId="55da6d73-bbb8-419a-a7c5-b4031bb4ff53" providerId="ADAL" clId="{F9A9281D-29A9-4B35-A354-AEA4681E9169}" dt="2022-10-20T05:12:40.378" v="2790"/>
          <ac:spMkLst>
            <pc:docMk/>
            <pc:sldMk cId="3341777480" sldId="297"/>
            <ac:spMk id="9" creationId="{816A8164-2F4B-8E53-61DF-3741A391345B}"/>
          </ac:spMkLst>
        </pc:spChg>
        <pc:spChg chg="add mod">
          <ac:chgData name="Kai Wang" userId="55da6d73-bbb8-419a-a7c5-b4031bb4ff53" providerId="ADAL" clId="{F9A9281D-29A9-4B35-A354-AEA4681E9169}" dt="2022-10-20T05:25:00.023" v="2883" actId="113"/>
          <ac:spMkLst>
            <pc:docMk/>
            <pc:sldMk cId="3341777480" sldId="297"/>
            <ac:spMk id="14" creationId="{C0965DCE-0309-F148-DAAA-8B257CD8288D}"/>
          </ac:spMkLst>
        </pc:spChg>
        <pc:grpChg chg="add del mod">
          <ac:chgData name="Kai Wang" userId="55da6d73-bbb8-419a-a7c5-b4031bb4ff53" providerId="ADAL" clId="{F9A9281D-29A9-4B35-A354-AEA4681E9169}" dt="2022-10-20T05:12:39.987" v="2789" actId="478"/>
          <ac:grpSpMkLst>
            <pc:docMk/>
            <pc:sldMk cId="3341777480" sldId="297"/>
            <ac:grpSpMk id="5" creationId="{CE2BA715-33BC-8600-BC48-FD231B72952A}"/>
          </ac:grpSpMkLst>
        </pc:grpChg>
        <pc:grpChg chg="add mod">
          <ac:chgData name="Kai Wang" userId="55da6d73-bbb8-419a-a7c5-b4031bb4ff53" providerId="ADAL" clId="{F9A9281D-29A9-4B35-A354-AEA4681E9169}" dt="2022-10-20T05:12:40.378" v="2790"/>
          <ac:grpSpMkLst>
            <pc:docMk/>
            <pc:sldMk cId="3341777480" sldId="297"/>
            <ac:grpSpMk id="8" creationId="{CEB4873D-5DEC-6136-7847-5D3389F8D121}"/>
          </ac:grpSpMkLst>
        </pc:grpChg>
        <pc:picChg chg="add mod">
          <ac:chgData name="Kai Wang" userId="55da6d73-bbb8-419a-a7c5-b4031bb4ff53" providerId="ADAL" clId="{F9A9281D-29A9-4B35-A354-AEA4681E9169}" dt="2022-10-19T09:32:33.595" v="2609" actId="1076"/>
          <ac:picMkLst>
            <pc:docMk/>
            <pc:sldMk cId="3341777480" sldId="297"/>
            <ac:picMk id="2" creationId="{66B12B8E-C463-A93E-1AED-88BB3804B179}"/>
          </ac:picMkLst>
        </pc:picChg>
        <pc:picChg chg="mod">
          <ac:chgData name="Kai Wang" userId="55da6d73-bbb8-419a-a7c5-b4031bb4ff53" providerId="ADAL" clId="{F9A9281D-29A9-4B35-A354-AEA4681E9169}" dt="2022-10-20T05:06:27.067" v="2685"/>
          <ac:picMkLst>
            <pc:docMk/>
            <pc:sldMk cId="3341777480" sldId="297"/>
            <ac:picMk id="7" creationId="{60DAD2B6-8A15-078D-C24D-F4D24E768DA7}"/>
          </ac:picMkLst>
        </pc:picChg>
        <pc:picChg chg="mod">
          <ac:chgData name="Kai Wang" userId="55da6d73-bbb8-419a-a7c5-b4031bb4ff53" providerId="ADAL" clId="{F9A9281D-29A9-4B35-A354-AEA4681E9169}" dt="2022-10-20T05:12:40.378" v="2790"/>
          <ac:picMkLst>
            <pc:docMk/>
            <pc:sldMk cId="3341777480" sldId="297"/>
            <ac:picMk id="11" creationId="{D16B7A62-0E00-5655-627C-BB8077B3F1F6}"/>
          </ac:picMkLst>
        </pc:picChg>
      </pc:sldChg>
      <pc:sldChg chg="addSp delSp modSp mod modTransition addCm">
        <pc:chgData name="Kai Wang" userId="55da6d73-bbb8-419a-a7c5-b4031bb4ff53" providerId="ADAL" clId="{F9A9281D-29A9-4B35-A354-AEA4681E9169}" dt="2022-10-21T10:12:01.488" v="3437" actId="20577"/>
        <pc:sldMkLst>
          <pc:docMk/>
          <pc:sldMk cId="1670175055" sldId="298"/>
        </pc:sldMkLst>
        <pc:spChg chg="mod">
          <ac:chgData name="Kai Wang" userId="55da6d73-bbb8-419a-a7c5-b4031bb4ff53" providerId="ADAL" clId="{F9A9281D-29A9-4B35-A354-AEA4681E9169}" dt="2022-10-20T05:49:08.538" v="3142" actId="1076"/>
          <ac:spMkLst>
            <pc:docMk/>
            <pc:sldMk cId="1670175055" sldId="298"/>
            <ac:spMk id="3" creationId="{566B5088-7478-1210-23AA-40467ABB0263}"/>
          </ac:spMkLst>
        </pc:spChg>
        <pc:spChg chg="mod">
          <ac:chgData name="Kai Wang" userId="55da6d73-bbb8-419a-a7c5-b4031bb4ff53" providerId="ADAL" clId="{F9A9281D-29A9-4B35-A354-AEA4681E9169}" dt="2022-10-20T05:07:30.487" v="2733"/>
          <ac:spMkLst>
            <pc:docMk/>
            <pc:sldMk cId="1670175055" sldId="298"/>
            <ac:spMk id="9" creationId="{97B38DDF-2202-E16E-73EA-EF43147BCAEE}"/>
          </ac:spMkLst>
        </pc:spChg>
        <pc:spChg chg="mod">
          <ac:chgData name="Kai Wang" userId="55da6d73-bbb8-419a-a7c5-b4031bb4ff53" providerId="ADAL" clId="{F9A9281D-29A9-4B35-A354-AEA4681E9169}" dt="2022-10-20T05:13:01.378" v="2800"/>
          <ac:spMkLst>
            <pc:docMk/>
            <pc:sldMk cId="1670175055" sldId="298"/>
            <ac:spMk id="12" creationId="{91BA7D73-A39D-F88A-DA30-3C2CCAEAF919}"/>
          </ac:spMkLst>
        </pc:spChg>
        <pc:spChg chg="add mod">
          <ac:chgData name="Kai Wang" userId="55da6d73-bbb8-419a-a7c5-b4031bb4ff53" providerId="ADAL" clId="{F9A9281D-29A9-4B35-A354-AEA4681E9169}" dt="2022-10-20T05:35:58.423" v="3030"/>
          <ac:spMkLst>
            <pc:docMk/>
            <pc:sldMk cId="1670175055" sldId="298"/>
            <ac:spMk id="14" creationId="{62770666-3C63-EDB6-8B2C-BC1A06525D6F}"/>
          </ac:spMkLst>
        </pc:spChg>
        <pc:grpChg chg="add del mod">
          <ac:chgData name="Kai Wang" userId="55da6d73-bbb8-419a-a7c5-b4031bb4ff53" providerId="ADAL" clId="{F9A9281D-29A9-4B35-A354-AEA4681E9169}" dt="2022-10-20T05:13:01.019" v="2799" actId="478"/>
          <ac:grpSpMkLst>
            <pc:docMk/>
            <pc:sldMk cId="1670175055" sldId="298"/>
            <ac:grpSpMk id="8" creationId="{8C6AE766-B536-5192-BA64-BF809BB61024}"/>
          </ac:grpSpMkLst>
        </pc:grpChg>
        <pc:grpChg chg="add mod">
          <ac:chgData name="Kai Wang" userId="55da6d73-bbb8-419a-a7c5-b4031bb4ff53" providerId="ADAL" clId="{F9A9281D-29A9-4B35-A354-AEA4681E9169}" dt="2022-10-20T05:13:01.378" v="2800"/>
          <ac:grpSpMkLst>
            <pc:docMk/>
            <pc:sldMk cId="1670175055" sldId="298"/>
            <ac:grpSpMk id="11" creationId="{074D77F6-8E49-7730-AE2F-3A20689BCD58}"/>
          </ac:grpSpMkLst>
        </pc:grpChg>
        <pc:graphicFrameChg chg="mod modGraphic">
          <ac:chgData name="Kai Wang" userId="55da6d73-bbb8-419a-a7c5-b4031bb4ff53" providerId="ADAL" clId="{F9A9281D-29A9-4B35-A354-AEA4681E9169}" dt="2022-10-21T10:12:01.488" v="3437" actId="20577"/>
          <ac:graphicFrameMkLst>
            <pc:docMk/>
            <pc:sldMk cId="1670175055" sldId="298"/>
            <ac:graphicFrameMk id="4" creationId="{0E7F9521-BC8F-7ACC-C35E-B2B6B54D5751}"/>
          </ac:graphicFrameMkLst>
        </pc:graphicFrameChg>
        <pc:graphicFrameChg chg="mod modGraphic">
          <ac:chgData name="Kai Wang" userId="55da6d73-bbb8-419a-a7c5-b4031bb4ff53" providerId="ADAL" clId="{F9A9281D-29A9-4B35-A354-AEA4681E9169}" dt="2022-10-21T10:11:12.992" v="3431" actId="20577"/>
          <ac:graphicFrameMkLst>
            <pc:docMk/>
            <pc:sldMk cId="1670175055" sldId="298"/>
            <ac:graphicFrameMk id="6" creationId="{3E7EF937-FED3-12B7-801A-96E20DD1B74E}"/>
          </ac:graphicFrameMkLst>
        </pc:graphicFrameChg>
        <pc:picChg chg="mod">
          <ac:chgData name="Kai Wang" userId="55da6d73-bbb8-419a-a7c5-b4031bb4ff53" providerId="ADAL" clId="{F9A9281D-29A9-4B35-A354-AEA4681E9169}" dt="2022-10-20T05:07:30.487" v="2733"/>
          <ac:picMkLst>
            <pc:docMk/>
            <pc:sldMk cId="1670175055" sldId="298"/>
            <ac:picMk id="10" creationId="{F6DB1361-8C98-8DD0-CD3C-4647545AC248}"/>
          </ac:picMkLst>
        </pc:picChg>
        <pc:picChg chg="mod">
          <ac:chgData name="Kai Wang" userId="55da6d73-bbb8-419a-a7c5-b4031bb4ff53" providerId="ADAL" clId="{F9A9281D-29A9-4B35-A354-AEA4681E9169}" dt="2022-10-20T05:13:01.378" v="2800"/>
          <ac:picMkLst>
            <pc:docMk/>
            <pc:sldMk cId="1670175055" sldId="298"/>
            <ac:picMk id="13" creationId="{B6A326C1-8BAC-3CCE-4038-4912053B7754}"/>
          </ac:picMkLst>
        </pc:picChg>
        <pc:cxnChg chg="del mod">
          <ac:chgData name="Kai Wang" userId="55da6d73-bbb8-419a-a7c5-b4031bb4ff53" providerId="ADAL" clId="{F9A9281D-29A9-4B35-A354-AEA4681E9169}" dt="2022-10-20T05:48:28.257" v="3136" actId="478"/>
          <ac:cxnSpMkLst>
            <pc:docMk/>
            <pc:sldMk cId="1670175055" sldId="298"/>
            <ac:cxnSpMk id="5" creationId="{A3ED4F9A-5E6D-91E0-ACD6-89DFC7DDCCEA}"/>
          </ac:cxnSpMkLst>
        </pc:cxnChg>
        <pc:cxnChg chg="add mod">
          <ac:chgData name="Kai Wang" userId="55da6d73-bbb8-419a-a7c5-b4031bb4ff53" providerId="ADAL" clId="{F9A9281D-29A9-4B35-A354-AEA4681E9169}" dt="2022-10-20T05:48:28.629" v="3137"/>
          <ac:cxnSpMkLst>
            <pc:docMk/>
            <pc:sldMk cId="1670175055" sldId="298"/>
            <ac:cxnSpMk id="8" creationId="{BC0E89AC-7C7C-9A0F-CD0D-F77764F2422A}"/>
          </ac:cxnSpMkLst>
        </pc:cxnChg>
      </pc:sldChg>
      <pc:sldChg chg="addSp delSp modSp mod modTransition addCm modCm">
        <pc:chgData name="Kai Wang" userId="55da6d73-bbb8-419a-a7c5-b4031bb4ff53" providerId="ADAL" clId="{F9A9281D-29A9-4B35-A354-AEA4681E9169}" dt="2022-10-21T10:10:21.836" v="3406"/>
        <pc:sldMkLst>
          <pc:docMk/>
          <pc:sldMk cId="2711094580" sldId="299"/>
        </pc:sldMkLst>
        <pc:spChg chg="mod">
          <ac:chgData name="Kai Wang" userId="55da6d73-bbb8-419a-a7c5-b4031bb4ff53" providerId="ADAL" clId="{F9A9281D-29A9-4B35-A354-AEA4681E9169}" dt="2022-10-21T09:58:02.052" v="3273" actId="20577"/>
          <ac:spMkLst>
            <pc:docMk/>
            <pc:sldMk cId="2711094580" sldId="299"/>
            <ac:spMk id="3" creationId="{566B5088-7478-1210-23AA-40467ABB0263}"/>
          </ac:spMkLst>
        </pc:spChg>
        <pc:spChg chg="mod">
          <ac:chgData name="Kai Wang" userId="55da6d73-bbb8-419a-a7c5-b4031bb4ff53" providerId="ADAL" clId="{F9A9281D-29A9-4B35-A354-AEA4681E9169}" dt="2022-10-20T05:07:25.743" v="2731"/>
          <ac:spMkLst>
            <pc:docMk/>
            <pc:sldMk cId="2711094580" sldId="299"/>
            <ac:spMk id="9" creationId="{A1F8312F-CA6E-72A9-C370-BC44CFC647BD}"/>
          </ac:spMkLst>
        </pc:spChg>
        <pc:spChg chg="mod">
          <ac:chgData name="Kai Wang" userId="55da6d73-bbb8-419a-a7c5-b4031bb4ff53" providerId="ADAL" clId="{F9A9281D-29A9-4B35-A354-AEA4681E9169}" dt="2022-10-20T05:12:52.593" v="2796"/>
          <ac:spMkLst>
            <pc:docMk/>
            <pc:sldMk cId="2711094580" sldId="299"/>
            <ac:spMk id="12" creationId="{D1202BEB-57DC-23EF-B32B-78D65734E9A2}"/>
          </ac:spMkLst>
        </pc:spChg>
        <pc:spChg chg="add mod">
          <ac:chgData name="Kai Wang" userId="55da6d73-bbb8-419a-a7c5-b4031bb4ff53" providerId="ADAL" clId="{F9A9281D-29A9-4B35-A354-AEA4681E9169}" dt="2022-10-20T05:35:41.546" v="3025" actId="2711"/>
          <ac:spMkLst>
            <pc:docMk/>
            <pc:sldMk cId="2711094580" sldId="299"/>
            <ac:spMk id="14" creationId="{921D2A6E-DD92-8EA9-F23C-DCDF8B18FF41}"/>
          </ac:spMkLst>
        </pc:spChg>
        <pc:grpChg chg="add del mod">
          <ac:chgData name="Kai Wang" userId="55da6d73-bbb8-419a-a7c5-b4031bb4ff53" providerId="ADAL" clId="{F9A9281D-29A9-4B35-A354-AEA4681E9169}" dt="2022-10-20T05:12:52.266" v="2795" actId="478"/>
          <ac:grpSpMkLst>
            <pc:docMk/>
            <pc:sldMk cId="2711094580" sldId="299"/>
            <ac:grpSpMk id="2" creationId="{19D1AFF6-D1A8-3A88-A28F-CE7827326750}"/>
          </ac:grpSpMkLst>
        </pc:grpChg>
        <pc:grpChg chg="add mod">
          <ac:chgData name="Kai Wang" userId="55da6d73-bbb8-419a-a7c5-b4031bb4ff53" providerId="ADAL" clId="{F9A9281D-29A9-4B35-A354-AEA4681E9169}" dt="2022-10-20T05:12:52.593" v="2796"/>
          <ac:grpSpMkLst>
            <pc:docMk/>
            <pc:sldMk cId="2711094580" sldId="299"/>
            <ac:grpSpMk id="11" creationId="{B128A22D-0354-B84D-30A7-9842E2BC21F8}"/>
          </ac:grpSpMkLst>
        </pc:grpChg>
        <pc:graphicFrameChg chg="modGraphic">
          <ac:chgData name="Kai Wang" userId="55da6d73-bbb8-419a-a7c5-b4031bb4ff53" providerId="ADAL" clId="{F9A9281D-29A9-4B35-A354-AEA4681E9169}" dt="2022-10-21T10:03:21.163" v="3368" actId="20577"/>
          <ac:graphicFrameMkLst>
            <pc:docMk/>
            <pc:sldMk cId="2711094580" sldId="299"/>
            <ac:graphicFrameMk id="4" creationId="{0E7F9521-BC8F-7ACC-C35E-B2B6B54D5751}"/>
          </ac:graphicFrameMkLst>
        </pc:graphicFrameChg>
        <pc:graphicFrameChg chg="modGraphic">
          <ac:chgData name="Kai Wang" userId="55da6d73-bbb8-419a-a7c5-b4031bb4ff53" providerId="ADAL" clId="{F9A9281D-29A9-4B35-A354-AEA4681E9169}" dt="2022-10-21T10:03:02.127" v="3363" actId="20577"/>
          <ac:graphicFrameMkLst>
            <pc:docMk/>
            <pc:sldMk cId="2711094580" sldId="299"/>
            <ac:graphicFrameMk id="7" creationId="{4500A0B3-A59A-90F9-9628-4DC6B12E7A89}"/>
          </ac:graphicFrameMkLst>
        </pc:graphicFrameChg>
        <pc:picChg chg="mod">
          <ac:chgData name="Kai Wang" userId="55da6d73-bbb8-419a-a7c5-b4031bb4ff53" providerId="ADAL" clId="{F9A9281D-29A9-4B35-A354-AEA4681E9169}" dt="2022-10-20T05:07:25.743" v="2731"/>
          <ac:picMkLst>
            <pc:docMk/>
            <pc:sldMk cId="2711094580" sldId="299"/>
            <ac:picMk id="10" creationId="{DE6EBC44-3D01-3C6E-83AD-6A8D1791D9EC}"/>
          </ac:picMkLst>
        </pc:picChg>
        <pc:picChg chg="mod">
          <ac:chgData name="Kai Wang" userId="55da6d73-bbb8-419a-a7c5-b4031bb4ff53" providerId="ADAL" clId="{F9A9281D-29A9-4B35-A354-AEA4681E9169}" dt="2022-10-20T05:12:52.593" v="2796"/>
          <ac:picMkLst>
            <pc:docMk/>
            <pc:sldMk cId="2711094580" sldId="299"/>
            <ac:picMk id="13" creationId="{CB07D878-8195-9171-9C4C-35DD14EA0993}"/>
          </ac:picMkLst>
        </pc:picChg>
        <pc:cxnChg chg="add mod">
          <ac:chgData name="Kai Wang" userId="55da6d73-bbb8-419a-a7c5-b4031bb4ff53" providerId="ADAL" clId="{F9A9281D-29A9-4B35-A354-AEA4681E9169}" dt="2022-10-20T05:48:21.177" v="3133"/>
          <ac:cxnSpMkLst>
            <pc:docMk/>
            <pc:sldMk cId="2711094580" sldId="299"/>
            <ac:cxnSpMk id="2" creationId="{8C0D39E2-D861-5A99-9091-815B933185A1}"/>
          </ac:cxnSpMkLst>
        </pc:cxnChg>
        <pc:cxnChg chg="del mod">
          <ac:chgData name="Kai Wang" userId="55da6d73-bbb8-419a-a7c5-b4031bb4ff53" providerId="ADAL" clId="{F9A9281D-29A9-4B35-A354-AEA4681E9169}" dt="2022-10-20T05:48:20.686" v="3132" actId="478"/>
          <ac:cxnSpMkLst>
            <pc:docMk/>
            <pc:sldMk cId="2711094580" sldId="299"/>
            <ac:cxnSpMk id="5" creationId="{0248EE01-249F-8EFD-D551-3188A8E6E16E}"/>
          </ac:cxnSpMkLst>
        </pc:cxnChg>
      </pc:sldChg>
      <pc:sldChg chg="addSp delSp modSp mod modTransition addCm">
        <pc:chgData name="Kai Wang" userId="55da6d73-bbb8-419a-a7c5-b4031bb4ff53" providerId="ADAL" clId="{F9A9281D-29A9-4B35-A354-AEA4681E9169}" dt="2022-10-21T10:10:41.915" v="3416" actId="20577"/>
        <pc:sldMkLst>
          <pc:docMk/>
          <pc:sldMk cId="4268845895" sldId="300"/>
        </pc:sldMkLst>
        <pc:spChg chg="mod">
          <ac:chgData name="Kai Wang" userId="55da6d73-bbb8-419a-a7c5-b4031bb4ff53" providerId="ADAL" clId="{F9A9281D-29A9-4B35-A354-AEA4681E9169}" dt="2022-10-20T05:49:22.869" v="3145" actId="1076"/>
          <ac:spMkLst>
            <pc:docMk/>
            <pc:sldMk cId="4268845895" sldId="300"/>
            <ac:spMk id="3" creationId="{566B5088-7478-1210-23AA-40467ABB0263}"/>
          </ac:spMkLst>
        </pc:spChg>
        <pc:spChg chg="mod">
          <ac:chgData name="Kai Wang" userId="55da6d73-bbb8-419a-a7c5-b4031bb4ff53" providerId="ADAL" clId="{F9A9281D-29A9-4B35-A354-AEA4681E9169}" dt="2022-10-20T05:07:28.803" v="2732"/>
          <ac:spMkLst>
            <pc:docMk/>
            <pc:sldMk cId="4268845895" sldId="300"/>
            <ac:spMk id="9" creationId="{8200C5C6-E172-E271-3B3D-5247BCFF56F9}"/>
          </ac:spMkLst>
        </pc:spChg>
        <pc:spChg chg="mod">
          <ac:chgData name="Kai Wang" userId="55da6d73-bbb8-419a-a7c5-b4031bb4ff53" providerId="ADAL" clId="{F9A9281D-29A9-4B35-A354-AEA4681E9169}" dt="2022-10-20T05:12:58.010" v="2798"/>
          <ac:spMkLst>
            <pc:docMk/>
            <pc:sldMk cId="4268845895" sldId="300"/>
            <ac:spMk id="12" creationId="{D64BD113-A030-F740-C960-2DA79E555972}"/>
          </ac:spMkLst>
        </pc:spChg>
        <pc:spChg chg="add mod">
          <ac:chgData name="Kai Wang" userId="55da6d73-bbb8-419a-a7c5-b4031bb4ff53" providerId="ADAL" clId="{F9A9281D-29A9-4B35-A354-AEA4681E9169}" dt="2022-10-20T05:35:54.026" v="3029"/>
          <ac:spMkLst>
            <pc:docMk/>
            <pc:sldMk cId="4268845895" sldId="300"/>
            <ac:spMk id="14" creationId="{C5E20201-9375-6570-3102-AAB80874E8D0}"/>
          </ac:spMkLst>
        </pc:spChg>
        <pc:grpChg chg="add del mod">
          <ac:chgData name="Kai Wang" userId="55da6d73-bbb8-419a-a7c5-b4031bb4ff53" providerId="ADAL" clId="{F9A9281D-29A9-4B35-A354-AEA4681E9169}" dt="2022-10-20T05:12:57.559" v="2797" actId="478"/>
          <ac:grpSpMkLst>
            <pc:docMk/>
            <pc:sldMk cId="4268845895" sldId="300"/>
            <ac:grpSpMk id="8" creationId="{E9347BDB-1353-92F6-CAF6-D88D909856EF}"/>
          </ac:grpSpMkLst>
        </pc:grpChg>
        <pc:grpChg chg="add mod ord">
          <ac:chgData name="Kai Wang" userId="55da6d73-bbb8-419a-a7c5-b4031bb4ff53" providerId="ADAL" clId="{F9A9281D-29A9-4B35-A354-AEA4681E9169}" dt="2022-10-20T05:23:13.729" v="2852" actId="167"/>
          <ac:grpSpMkLst>
            <pc:docMk/>
            <pc:sldMk cId="4268845895" sldId="300"/>
            <ac:grpSpMk id="11" creationId="{9ACAE613-C1E0-851B-830F-D89A31CFF6E8}"/>
          </ac:grpSpMkLst>
        </pc:grpChg>
        <pc:graphicFrameChg chg="modGraphic">
          <ac:chgData name="Kai Wang" userId="55da6d73-bbb8-419a-a7c5-b4031bb4ff53" providerId="ADAL" clId="{F9A9281D-29A9-4B35-A354-AEA4681E9169}" dt="2022-10-21T10:10:41.915" v="3416" actId="20577"/>
          <ac:graphicFrameMkLst>
            <pc:docMk/>
            <pc:sldMk cId="4268845895" sldId="300"/>
            <ac:graphicFrameMk id="4" creationId="{0E7F9521-BC8F-7ACC-C35E-B2B6B54D5751}"/>
          </ac:graphicFrameMkLst>
        </pc:graphicFrameChg>
        <pc:graphicFrameChg chg="modGraphic">
          <ac:chgData name="Kai Wang" userId="55da6d73-bbb8-419a-a7c5-b4031bb4ff53" providerId="ADAL" clId="{F9A9281D-29A9-4B35-A354-AEA4681E9169}" dt="2022-10-21T10:10:33.891" v="3411" actId="20577"/>
          <ac:graphicFrameMkLst>
            <pc:docMk/>
            <pc:sldMk cId="4268845895" sldId="300"/>
            <ac:graphicFrameMk id="6" creationId="{EB1BDA14-F1CD-2B17-E40D-DD58BBC6A8CA}"/>
          </ac:graphicFrameMkLst>
        </pc:graphicFrameChg>
        <pc:picChg chg="mod">
          <ac:chgData name="Kai Wang" userId="55da6d73-bbb8-419a-a7c5-b4031bb4ff53" providerId="ADAL" clId="{F9A9281D-29A9-4B35-A354-AEA4681E9169}" dt="2022-10-20T05:07:28.803" v="2732"/>
          <ac:picMkLst>
            <pc:docMk/>
            <pc:sldMk cId="4268845895" sldId="300"/>
            <ac:picMk id="10" creationId="{348C11E1-8D5B-074D-0D48-9F4DE84B0890}"/>
          </ac:picMkLst>
        </pc:picChg>
        <pc:picChg chg="mod">
          <ac:chgData name="Kai Wang" userId="55da6d73-bbb8-419a-a7c5-b4031bb4ff53" providerId="ADAL" clId="{F9A9281D-29A9-4B35-A354-AEA4681E9169}" dt="2022-10-20T05:12:58.010" v="2798"/>
          <ac:picMkLst>
            <pc:docMk/>
            <pc:sldMk cId="4268845895" sldId="300"/>
            <ac:picMk id="13" creationId="{E939921C-E9ED-7C7D-22B2-62F824AC9F2F}"/>
          </ac:picMkLst>
        </pc:picChg>
        <pc:cxnChg chg="del mod">
          <ac:chgData name="Kai Wang" userId="55da6d73-bbb8-419a-a7c5-b4031bb4ff53" providerId="ADAL" clId="{F9A9281D-29A9-4B35-A354-AEA4681E9169}" dt="2022-10-20T05:48:24.637" v="3134" actId="478"/>
          <ac:cxnSpMkLst>
            <pc:docMk/>
            <pc:sldMk cId="4268845895" sldId="300"/>
            <ac:cxnSpMk id="5" creationId="{CF2A1E0E-ACB4-82BA-4CC1-2853CE39FFA6}"/>
          </ac:cxnSpMkLst>
        </pc:cxnChg>
        <pc:cxnChg chg="add mod">
          <ac:chgData name="Kai Wang" userId="55da6d73-bbb8-419a-a7c5-b4031bb4ff53" providerId="ADAL" clId="{F9A9281D-29A9-4B35-A354-AEA4681E9169}" dt="2022-10-20T05:48:24.996" v="3135"/>
          <ac:cxnSpMkLst>
            <pc:docMk/>
            <pc:sldMk cId="4268845895" sldId="300"/>
            <ac:cxnSpMk id="8" creationId="{CF2F3E5C-CD05-3C76-A7C5-A92FFC8D9CB5}"/>
          </ac:cxnSpMkLst>
        </pc:cxnChg>
      </pc:sldChg>
      <pc:sldChg chg="addSp delSp modSp mod modTransition addCm">
        <pc:chgData name="Kai Wang" userId="55da6d73-bbb8-419a-a7c5-b4031bb4ff53" providerId="ADAL" clId="{F9A9281D-29A9-4B35-A354-AEA4681E9169}" dt="2022-10-21T10:14:00.246" v="3530"/>
        <pc:sldMkLst>
          <pc:docMk/>
          <pc:sldMk cId="3317502600" sldId="302"/>
        </pc:sldMkLst>
        <pc:spChg chg="mod">
          <ac:chgData name="Kai Wang" userId="55da6d73-bbb8-419a-a7c5-b4031bb4ff53" providerId="ADAL" clId="{F9A9281D-29A9-4B35-A354-AEA4681E9169}" dt="2022-10-20T05:49:37.598" v="3148" actId="1076"/>
          <ac:spMkLst>
            <pc:docMk/>
            <pc:sldMk cId="3317502600" sldId="302"/>
            <ac:spMk id="3" creationId="{566B5088-7478-1210-23AA-40467ABB0263}"/>
          </ac:spMkLst>
        </pc:spChg>
        <pc:spChg chg="mod">
          <ac:chgData name="Kai Wang" userId="55da6d73-bbb8-419a-a7c5-b4031bb4ff53" providerId="ADAL" clId="{F9A9281D-29A9-4B35-A354-AEA4681E9169}" dt="2022-10-20T05:07:31.382" v="2734"/>
          <ac:spMkLst>
            <pc:docMk/>
            <pc:sldMk cId="3317502600" sldId="302"/>
            <ac:spMk id="10" creationId="{F5D51BAD-8197-6051-FADA-25B1B2003FC2}"/>
          </ac:spMkLst>
        </pc:spChg>
        <pc:spChg chg="mod">
          <ac:chgData name="Kai Wang" userId="55da6d73-bbb8-419a-a7c5-b4031bb4ff53" providerId="ADAL" clId="{F9A9281D-29A9-4B35-A354-AEA4681E9169}" dt="2022-10-20T05:13:04.714" v="2802"/>
          <ac:spMkLst>
            <pc:docMk/>
            <pc:sldMk cId="3317502600" sldId="302"/>
            <ac:spMk id="14" creationId="{CCCFA84D-33FD-DB95-66D8-591690CA6D28}"/>
          </ac:spMkLst>
        </pc:spChg>
        <pc:spChg chg="add mod">
          <ac:chgData name="Kai Wang" userId="55da6d73-bbb8-419a-a7c5-b4031bb4ff53" providerId="ADAL" clId="{F9A9281D-29A9-4B35-A354-AEA4681E9169}" dt="2022-10-20T05:36:01.902" v="3031"/>
          <ac:spMkLst>
            <pc:docMk/>
            <pc:sldMk cId="3317502600" sldId="302"/>
            <ac:spMk id="16" creationId="{F6D43866-3F61-F188-6CB8-2CD7B1403D90}"/>
          </ac:spMkLst>
        </pc:spChg>
        <pc:grpChg chg="add del mod">
          <ac:chgData name="Kai Wang" userId="55da6d73-bbb8-419a-a7c5-b4031bb4ff53" providerId="ADAL" clId="{F9A9281D-29A9-4B35-A354-AEA4681E9169}" dt="2022-10-20T05:13:04.236" v="2801" actId="478"/>
          <ac:grpSpMkLst>
            <pc:docMk/>
            <pc:sldMk cId="3317502600" sldId="302"/>
            <ac:grpSpMk id="9" creationId="{D40D6AFC-CA8C-F5F6-2199-23BC477FCB75}"/>
          </ac:grpSpMkLst>
        </pc:grpChg>
        <pc:grpChg chg="add mod">
          <ac:chgData name="Kai Wang" userId="55da6d73-bbb8-419a-a7c5-b4031bb4ff53" providerId="ADAL" clId="{F9A9281D-29A9-4B35-A354-AEA4681E9169}" dt="2022-10-20T05:13:04.714" v="2802"/>
          <ac:grpSpMkLst>
            <pc:docMk/>
            <pc:sldMk cId="3317502600" sldId="302"/>
            <ac:grpSpMk id="13" creationId="{8EE7E03F-8F62-82E0-11B8-BA3161D15AD3}"/>
          </ac:grpSpMkLst>
        </pc:grpChg>
        <pc:graphicFrameChg chg="mod modGraphic">
          <ac:chgData name="Kai Wang" userId="55da6d73-bbb8-419a-a7c5-b4031bb4ff53" providerId="ADAL" clId="{F9A9281D-29A9-4B35-A354-AEA4681E9169}" dt="2022-10-21T10:13:48.679" v="3529" actId="1076"/>
          <ac:graphicFrameMkLst>
            <pc:docMk/>
            <pc:sldMk cId="3317502600" sldId="302"/>
            <ac:graphicFrameMk id="4" creationId="{0E7F9521-BC8F-7ACC-C35E-B2B6B54D5751}"/>
          </ac:graphicFrameMkLst>
        </pc:graphicFrameChg>
        <pc:picChg chg="mod">
          <ac:chgData name="Kai Wang" userId="55da6d73-bbb8-419a-a7c5-b4031bb4ff53" providerId="ADAL" clId="{F9A9281D-29A9-4B35-A354-AEA4681E9169}" dt="2022-10-20T05:07:31.382" v="2734"/>
          <ac:picMkLst>
            <pc:docMk/>
            <pc:sldMk cId="3317502600" sldId="302"/>
            <ac:picMk id="12" creationId="{CD950EE1-0C6A-80EB-5C60-46A8C73A1D08}"/>
          </ac:picMkLst>
        </pc:picChg>
        <pc:picChg chg="mod">
          <ac:chgData name="Kai Wang" userId="55da6d73-bbb8-419a-a7c5-b4031bb4ff53" providerId="ADAL" clId="{F9A9281D-29A9-4B35-A354-AEA4681E9169}" dt="2022-10-20T05:13:04.714" v="2802"/>
          <ac:picMkLst>
            <pc:docMk/>
            <pc:sldMk cId="3317502600" sldId="302"/>
            <ac:picMk id="15" creationId="{266592FD-112B-3B6C-AE1E-B591E8876B3E}"/>
          </ac:picMkLst>
        </pc:picChg>
        <pc:cxnChg chg="del mod">
          <ac:chgData name="Kai Wang" userId="55da6d73-bbb8-419a-a7c5-b4031bb4ff53" providerId="ADAL" clId="{F9A9281D-29A9-4B35-A354-AEA4681E9169}" dt="2022-10-20T05:49:31.582" v="3146" actId="478"/>
          <ac:cxnSpMkLst>
            <pc:docMk/>
            <pc:sldMk cId="3317502600" sldId="302"/>
            <ac:cxnSpMk id="8" creationId="{B7E5368F-47CC-2B5A-551F-7E09A6351491}"/>
          </ac:cxnSpMkLst>
        </pc:cxnChg>
        <pc:cxnChg chg="add mod">
          <ac:chgData name="Kai Wang" userId="55da6d73-bbb8-419a-a7c5-b4031bb4ff53" providerId="ADAL" clId="{F9A9281D-29A9-4B35-A354-AEA4681E9169}" dt="2022-10-20T05:49:39.758" v="3149" actId="1076"/>
          <ac:cxnSpMkLst>
            <pc:docMk/>
            <pc:sldMk cId="3317502600" sldId="302"/>
            <ac:cxnSpMk id="9" creationId="{EEBB1765-5FB9-16E5-CD4D-B0231287A37D}"/>
          </ac:cxnSpMkLst>
        </pc:cxnChg>
      </pc:sldChg>
      <pc:sldChg chg="addSp modSp add mod">
        <pc:chgData name="Kai Wang" userId="55da6d73-bbb8-419a-a7c5-b4031bb4ff53" providerId="ADAL" clId="{F9A9281D-29A9-4B35-A354-AEA4681E9169}" dt="2022-10-19T09:34:31.051" v="2612" actId="1076"/>
        <pc:sldMkLst>
          <pc:docMk/>
          <pc:sldMk cId="2049270453" sldId="304"/>
        </pc:sldMkLst>
        <pc:spChg chg="add mod">
          <ac:chgData name="Kai Wang" userId="55da6d73-bbb8-419a-a7c5-b4031bb4ff53" providerId="ADAL" clId="{F9A9281D-29A9-4B35-A354-AEA4681E9169}" dt="2022-10-19T09:34:31.051" v="2612" actId="1076"/>
          <ac:spMkLst>
            <pc:docMk/>
            <pc:sldMk cId="2049270453" sldId="304"/>
            <ac:spMk id="4" creationId="{106E3646-818A-6144-ABD8-2481BE519DAA}"/>
          </ac:spMkLst>
        </pc:spChg>
      </pc:sldChg>
      <pc:sldChg chg="delSp modSp add del mod setBg delDesignElem">
        <pc:chgData name="Kai Wang" userId="55da6d73-bbb8-419a-a7c5-b4031bb4ff53" providerId="ADAL" clId="{F9A9281D-29A9-4B35-A354-AEA4681E9169}" dt="2022-10-19T09:31:56.221" v="2606" actId="47"/>
        <pc:sldMkLst>
          <pc:docMk/>
          <pc:sldMk cId="3584075264" sldId="304"/>
        </pc:sldMkLst>
        <pc:spChg chg="mod">
          <ac:chgData name="Kai Wang" userId="55da6d73-bbb8-419a-a7c5-b4031bb4ff53" providerId="ADAL" clId="{F9A9281D-29A9-4B35-A354-AEA4681E9169}" dt="2022-10-19T09:31:11.374" v="2590" actId="21"/>
          <ac:spMkLst>
            <pc:docMk/>
            <pc:sldMk cId="3584075264" sldId="304"/>
            <ac:spMk id="3" creationId="{8F1FBF76-FA63-CCCB-776F-18FB5D43859E}"/>
          </ac:spMkLst>
        </pc:spChg>
        <pc:spChg chg="del">
          <ac:chgData name="Kai Wang" userId="55da6d73-bbb8-419a-a7c5-b4031bb4ff53" providerId="ADAL" clId="{F9A9281D-29A9-4B35-A354-AEA4681E9169}" dt="2022-10-19T09:31:03.045" v="2588"/>
          <ac:spMkLst>
            <pc:docMk/>
            <pc:sldMk cId="3584075264" sldId="304"/>
            <ac:spMk id="11" creationId="{757999B3-F37B-45D0-9FB5-336B45EADA7B}"/>
          </ac:spMkLst>
        </pc:spChg>
      </pc:sldChg>
      <pc:sldChg chg="addSp delSp modSp mod">
        <pc:chgData name="Kai Wang" userId="55da6d73-bbb8-419a-a7c5-b4031bb4ff53" providerId="ADAL" clId="{F9A9281D-29A9-4B35-A354-AEA4681E9169}" dt="2022-10-20T05:13:11.961" v="2806"/>
        <pc:sldMkLst>
          <pc:docMk/>
          <pc:sldMk cId="3525374178" sldId="307"/>
        </pc:sldMkLst>
        <pc:spChg chg="mod">
          <ac:chgData name="Kai Wang" userId="55da6d73-bbb8-419a-a7c5-b4031bb4ff53" providerId="ADAL" clId="{F9A9281D-29A9-4B35-A354-AEA4681E9169}" dt="2022-10-20T05:07:34.873" v="2736"/>
          <ac:spMkLst>
            <pc:docMk/>
            <pc:sldMk cId="3525374178" sldId="307"/>
            <ac:spMk id="3" creationId="{580022E6-1C04-B16B-3BC2-8FFA86EF7A92}"/>
          </ac:spMkLst>
        </pc:spChg>
        <pc:spChg chg="mod">
          <ac:chgData name="Kai Wang" userId="55da6d73-bbb8-419a-a7c5-b4031bb4ff53" providerId="ADAL" clId="{F9A9281D-29A9-4B35-A354-AEA4681E9169}" dt="2022-10-20T05:13:11.961" v="2806"/>
          <ac:spMkLst>
            <pc:docMk/>
            <pc:sldMk cId="3525374178" sldId="307"/>
            <ac:spMk id="7" creationId="{C94A1B2F-8257-3ACF-1789-70912D9848D4}"/>
          </ac:spMkLst>
        </pc:spChg>
        <pc:grpChg chg="add del mod">
          <ac:chgData name="Kai Wang" userId="55da6d73-bbb8-419a-a7c5-b4031bb4ff53" providerId="ADAL" clId="{F9A9281D-29A9-4B35-A354-AEA4681E9169}" dt="2022-10-20T05:13:11.618" v="2805" actId="478"/>
          <ac:grpSpMkLst>
            <pc:docMk/>
            <pc:sldMk cId="3525374178" sldId="307"/>
            <ac:grpSpMk id="2" creationId="{D2EFC71B-70AB-BFEA-1428-2C1E0E14897D}"/>
          </ac:grpSpMkLst>
        </pc:grpChg>
        <pc:grpChg chg="add mod">
          <ac:chgData name="Kai Wang" userId="55da6d73-bbb8-419a-a7c5-b4031bb4ff53" providerId="ADAL" clId="{F9A9281D-29A9-4B35-A354-AEA4681E9169}" dt="2022-10-20T05:13:11.961" v="2806"/>
          <ac:grpSpMkLst>
            <pc:docMk/>
            <pc:sldMk cId="3525374178" sldId="307"/>
            <ac:grpSpMk id="5" creationId="{CB5A28AB-33CE-AADD-F2DD-A5D374232492}"/>
          </ac:grpSpMkLst>
        </pc:grpChg>
        <pc:picChg chg="mod">
          <ac:chgData name="Kai Wang" userId="55da6d73-bbb8-419a-a7c5-b4031bb4ff53" providerId="ADAL" clId="{F9A9281D-29A9-4B35-A354-AEA4681E9169}" dt="2022-10-20T05:07:34.873" v="2736"/>
          <ac:picMkLst>
            <pc:docMk/>
            <pc:sldMk cId="3525374178" sldId="307"/>
            <ac:picMk id="4" creationId="{EBCDA26C-4F90-064F-D260-76E98C85B246}"/>
          </ac:picMkLst>
        </pc:picChg>
        <pc:picChg chg="mod">
          <ac:chgData name="Kai Wang" userId="55da6d73-bbb8-419a-a7c5-b4031bb4ff53" providerId="ADAL" clId="{F9A9281D-29A9-4B35-A354-AEA4681E9169}" dt="2022-10-20T05:13:11.961" v="2806"/>
          <ac:picMkLst>
            <pc:docMk/>
            <pc:sldMk cId="3525374178" sldId="307"/>
            <ac:picMk id="8" creationId="{4AAD6C60-04C6-02C7-1FBD-0896DA79FEC2}"/>
          </ac:picMkLst>
        </pc:picChg>
      </pc:sldChg>
      <pc:sldChg chg="addSp delSp modSp mod modTransition">
        <pc:chgData name="Kai Wang" userId="55da6d73-bbb8-419a-a7c5-b4031bb4ff53" providerId="ADAL" clId="{F9A9281D-29A9-4B35-A354-AEA4681E9169}" dt="2022-10-21T09:56:12.279" v="3237"/>
        <pc:sldMkLst>
          <pc:docMk/>
          <pc:sldMk cId="1616945887" sldId="308"/>
        </pc:sldMkLst>
        <pc:spChg chg="add del mod">
          <ac:chgData name="Kai Wang" userId="55da6d73-bbb8-419a-a7c5-b4031bb4ff53" providerId="ADAL" clId="{F9A9281D-29A9-4B35-A354-AEA4681E9169}" dt="2022-10-20T05:02:30.335" v="2615" actId="21"/>
          <ac:spMkLst>
            <pc:docMk/>
            <pc:sldMk cId="1616945887" sldId="308"/>
            <ac:spMk id="2" creationId="{B2A3CE25-CACC-69C5-50B8-32B04B931C1F}"/>
          </ac:spMkLst>
        </pc:spChg>
        <pc:spChg chg="add del mod">
          <ac:chgData name="Kai Wang" userId="55da6d73-bbb8-419a-a7c5-b4031bb4ff53" providerId="ADAL" clId="{F9A9281D-29A9-4B35-A354-AEA4681E9169}" dt="2022-10-20T05:04:45.909" v="2655" actId="14100"/>
          <ac:spMkLst>
            <pc:docMk/>
            <pc:sldMk cId="1616945887" sldId="308"/>
            <ac:spMk id="4" creationId="{897DF7F1-1F73-B745-5440-DD0B2451AE7D}"/>
          </ac:spMkLst>
        </pc:spChg>
        <pc:spChg chg="add del mod">
          <ac:chgData name="Kai Wang" userId="55da6d73-bbb8-419a-a7c5-b4031bb4ff53" providerId="ADAL" clId="{F9A9281D-29A9-4B35-A354-AEA4681E9169}" dt="2022-10-20T05:03:30.391" v="2633"/>
          <ac:spMkLst>
            <pc:docMk/>
            <pc:sldMk cId="1616945887" sldId="308"/>
            <ac:spMk id="6" creationId="{2F11E50B-51A2-924F-6DE0-0F824B1705D4}"/>
          </ac:spMkLst>
        </pc:spChg>
        <pc:spChg chg="mod">
          <ac:chgData name="Kai Wang" userId="55da6d73-bbb8-419a-a7c5-b4031bb4ff53" providerId="ADAL" clId="{F9A9281D-29A9-4B35-A354-AEA4681E9169}" dt="2022-10-20T05:12:27.147" v="2784"/>
          <ac:spMkLst>
            <pc:docMk/>
            <pc:sldMk cId="1616945887" sldId="308"/>
            <ac:spMk id="10" creationId="{F7617229-DCBD-1389-E88E-30DBD45E0E08}"/>
          </ac:spMkLst>
        </pc:spChg>
        <pc:spChg chg="add mod">
          <ac:chgData name="Kai Wang" userId="55da6d73-bbb8-419a-a7c5-b4031bb4ff53" providerId="ADAL" clId="{F9A9281D-29A9-4B35-A354-AEA4681E9169}" dt="2022-10-20T05:26:07.073" v="2906" actId="1076"/>
          <ac:spMkLst>
            <pc:docMk/>
            <pc:sldMk cId="1616945887" sldId="308"/>
            <ac:spMk id="13" creationId="{81AE2D3B-6002-922D-2F67-1200B869638F}"/>
          </ac:spMkLst>
        </pc:spChg>
        <pc:spChg chg="mod">
          <ac:chgData name="Kai Wang" userId="55da6d73-bbb8-419a-a7c5-b4031bb4ff53" providerId="ADAL" clId="{F9A9281D-29A9-4B35-A354-AEA4681E9169}" dt="2022-10-20T05:33:33.456" v="3007" actId="2710"/>
          <ac:spMkLst>
            <pc:docMk/>
            <pc:sldMk cId="1616945887" sldId="308"/>
            <ac:spMk id="18" creationId="{E5CDF930-4888-76FC-C9D3-74D003A5E415}"/>
          </ac:spMkLst>
        </pc:spChg>
        <pc:spChg chg="mod">
          <ac:chgData name="Kai Wang" userId="55da6d73-bbb8-419a-a7c5-b4031bb4ff53" providerId="ADAL" clId="{F9A9281D-29A9-4B35-A354-AEA4681E9169}" dt="2022-10-20T05:45:13.920" v="3118" actId="27636"/>
          <ac:spMkLst>
            <pc:docMk/>
            <pc:sldMk cId="1616945887" sldId="308"/>
            <ac:spMk id="25" creationId="{E988A361-6FB9-644E-6D5A-EAAE40309C24}"/>
          </ac:spMkLst>
        </pc:spChg>
        <pc:grpChg chg="add del mod">
          <ac:chgData name="Kai Wang" userId="55da6d73-bbb8-419a-a7c5-b4031bb4ff53" providerId="ADAL" clId="{F9A9281D-29A9-4B35-A354-AEA4681E9169}" dt="2022-10-20T05:12:26.744" v="2783" actId="478"/>
          <ac:grpSpMkLst>
            <pc:docMk/>
            <pc:sldMk cId="1616945887" sldId="308"/>
            <ac:grpSpMk id="8" creationId="{B3030F7B-CE42-1FB9-1A64-0DBFE9F320A5}"/>
          </ac:grpSpMkLst>
        </pc:grpChg>
        <pc:grpChg chg="add mod">
          <ac:chgData name="Kai Wang" userId="55da6d73-bbb8-419a-a7c5-b4031bb4ff53" providerId="ADAL" clId="{F9A9281D-29A9-4B35-A354-AEA4681E9169}" dt="2022-10-20T05:12:27.147" v="2784"/>
          <ac:grpSpMkLst>
            <pc:docMk/>
            <pc:sldMk cId="1616945887" sldId="308"/>
            <ac:grpSpMk id="9" creationId="{BE0AE96B-E5EA-EA28-A580-59406C03F1AB}"/>
          </ac:grpSpMkLst>
        </pc:grpChg>
        <pc:picChg chg="add del mod">
          <ac:chgData name="Kai Wang" userId="55da6d73-bbb8-419a-a7c5-b4031bb4ff53" providerId="ADAL" clId="{F9A9281D-29A9-4B35-A354-AEA4681E9169}" dt="2022-10-20T05:02:55.028" v="2621" actId="478"/>
          <ac:picMkLst>
            <pc:docMk/>
            <pc:sldMk cId="1616945887" sldId="308"/>
            <ac:picMk id="3" creationId="{BF5126E7-EE42-D4B5-C08E-DAEF9BB07FCF}"/>
          </ac:picMkLst>
        </pc:picChg>
        <pc:picChg chg="add del mod">
          <ac:chgData name="Kai Wang" userId="55da6d73-bbb8-419a-a7c5-b4031bb4ff53" providerId="ADAL" clId="{F9A9281D-29A9-4B35-A354-AEA4681E9169}" dt="2022-10-20T05:04:40.269" v="2654" actId="14100"/>
          <ac:picMkLst>
            <pc:docMk/>
            <pc:sldMk cId="1616945887" sldId="308"/>
            <ac:picMk id="5" creationId="{BD01A81C-2314-1987-C848-A04FD267BCAA}"/>
          </ac:picMkLst>
        </pc:picChg>
        <pc:picChg chg="add del mod">
          <ac:chgData name="Kai Wang" userId="55da6d73-bbb8-419a-a7c5-b4031bb4ff53" providerId="ADAL" clId="{F9A9281D-29A9-4B35-A354-AEA4681E9169}" dt="2022-10-20T05:03:30.391" v="2633"/>
          <ac:picMkLst>
            <pc:docMk/>
            <pc:sldMk cId="1616945887" sldId="308"/>
            <ac:picMk id="7" creationId="{91EF3563-5C65-DD24-C319-2E90144CB1D4}"/>
          </ac:picMkLst>
        </pc:picChg>
        <pc:picChg chg="mod">
          <ac:chgData name="Kai Wang" userId="55da6d73-bbb8-419a-a7c5-b4031bb4ff53" providerId="ADAL" clId="{F9A9281D-29A9-4B35-A354-AEA4681E9169}" dt="2022-10-20T05:12:27.147" v="2784"/>
          <ac:picMkLst>
            <pc:docMk/>
            <pc:sldMk cId="1616945887" sldId="308"/>
            <ac:picMk id="11" creationId="{528E17F5-3E85-AEA1-5164-0DE42402EC03}"/>
          </ac:picMkLst>
        </pc:picChg>
        <pc:picChg chg="mod">
          <ac:chgData name="Kai Wang" userId="55da6d73-bbb8-419a-a7c5-b4031bb4ff53" providerId="ADAL" clId="{F9A9281D-29A9-4B35-A354-AEA4681E9169}" dt="2022-10-20T05:40:41.697" v="3077" actId="14100"/>
          <ac:picMkLst>
            <pc:docMk/>
            <pc:sldMk cId="1616945887" sldId="308"/>
            <ac:picMk id="17" creationId="{F4343DC1-727E-615D-5491-4F91B33E0F94}"/>
          </ac:picMkLst>
        </pc:picChg>
      </pc:sldChg>
      <pc:sldChg chg="addSp delSp modSp mod modTransition">
        <pc:chgData name="Kai Wang" userId="55da6d73-bbb8-419a-a7c5-b4031bb4ff53" providerId="ADAL" clId="{F9A9281D-29A9-4B35-A354-AEA4681E9169}" dt="2022-10-21T09:56:22.527" v="3240"/>
        <pc:sldMkLst>
          <pc:docMk/>
          <pc:sldMk cId="471590808" sldId="309"/>
        </pc:sldMkLst>
        <pc:spChg chg="mod">
          <ac:chgData name="Kai Wang" userId="55da6d73-bbb8-419a-a7c5-b4031bb4ff53" providerId="ADAL" clId="{F9A9281D-29A9-4B35-A354-AEA4681E9169}" dt="2022-10-20T05:06:10.784" v="2679"/>
          <ac:spMkLst>
            <pc:docMk/>
            <pc:sldMk cId="471590808" sldId="309"/>
            <ac:spMk id="3" creationId="{68AEE88C-98BD-5EF8-AA48-611F7A79C5D9}"/>
          </ac:spMkLst>
        </pc:spChg>
        <pc:spChg chg="mod">
          <ac:chgData name="Kai Wang" userId="55da6d73-bbb8-419a-a7c5-b4031bb4ff53" providerId="ADAL" clId="{F9A9281D-29A9-4B35-A354-AEA4681E9169}" dt="2022-10-20T05:12:32.675" v="2786"/>
          <ac:spMkLst>
            <pc:docMk/>
            <pc:sldMk cId="471590808" sldId="309"/>
            <ac:spMk id="4" creationId="{F7A48918-7314-80F9-E227-7B149C22716B}"/>
          </ac:spMkLst>
        </pc:spChg>
        <pc:spChg chg="mod">
          <ac:chgData name="Kai Wang" userId="55da6d73-bbb8-419a-a7c5-b4031bb4ff53" providerId="ADAL" clId="{F9A9281D-29A9-4B35-A354-AEA4681E9169}" dt="2022-10-20T05:46:11.183" v="3129" actId="403"/>
          <ac:spMkLst>
            <pc:docMk/>
            <pc:sldMk cId="471590808" sldId="309"/>
            <ac:spMk id="9" creationId="{239F9913-2083-722E-C8C0-313D4F61FC59}"/>
          </ac:spMkLst>
        </pc:spChg>
        <pc:spChg chg="add mod">
          <ac:chgData name="Kai Wang" userId="55da6d73-bbb8-419a-a7c5-b4031bb4ff53" providerId="ADAL" clId="{F9A9281D-29A9-4B35-A354-AEA4681E9169}" dt="2022-10-20T05:30:36.153" v="2986" actId="1076"/>
          <ac:spMkLst>
            <pc:docMk/>
            <pc:sldMk cId="471590808" sldId="309"/>
            <ac:spMk id="10" creationId="{DE6F7539-C0D6-EBDA-8A47-6268970FCED6}"/>
          </ac:spMkLst>
        </pc:spChg>
        <pc:grpChg chg="add del mod">
          <ac:chgData name="Kai Wang" userId="55da6d73-bbb8-419a-a7c5-b4031bb4ff53" providerId="ADAL" clId="{F9A9281D-29A9-4B35-A354-AEA4681E9169}" dt="2022-10-20T05:12:32.275" v="2785" actId="478"/>
          <ac:grpSpMkLst>
            <pc:docMk/>
            <pc:sldMk cId="471590808" sldId="309"/>
            <ac:grpSpMk id="2" creationId="{C4DB27CC-7C13-B75A-6741-D704F99F3DCB}"/>
          </ac:grpSpMkLst>
        </pc:grpChg>
        <pc:grpChg chg="add mod">
          <ac:chgData name="Kai Wang" userId="55da6d73-bbb8-419a-a7c5-b4031bb4ff53" providerId="ADAL" clId="{F9A9281D-29A9-4B35-A354-AEA4681E9169}" dt="2022-10-20T05:12:32.675" v="2786"/>
          <ac:grpSpMkLst>
            <pc:docMk/>
            <pc:sldMk cId="471590808" sldId="309"/>
            <ac:grpSpMk id="3" creationId="{527F396C-8471-610D-7D65-9FDD0975FC85}"/>
          </ac:grpSpMkLst>
        </pc:grpChg>
        <pc:picChg chg="mod">
          <ac:chgData name="Kai Wang" userId="55da6d73-bbb8-419a-a7c5-b4031bb4ff53" providerId="ADAL" clId="{F9A9281D-29A9-4B35-A354-AEA4681E9169}" dt="2022-10-20T05:12:32.675" v="2786"/>
          <ac:picMkLst>
            <pc:docMk/>
            <pc:sldMk cId="471590808" sldId="309"/>
            <ac:picMk id="2" creationId="{C3E8E751-3B35-4023-565C-7E8778E4A308}"/>
          </ac:picMkLst>
        </pc:picChg>
        <pc:picChg chg="mod">
          <ac:chgData name="Kai Wang" userId="55da6d73-bbb8-419a-a7c5-b4031bb4ff53" providerId="ADAL" clId="{F9A9281D-29A9-4B35-A354-AEA4681E9169}" dt="2022-10-20T05:06:10.784" v="2679"/>
          <ac:picMkLst>
            <pc:docMk/>
            <pc:sldMk cId="471590808" sldId="309"/>
            <ac:picMk id="4" creationId="{45E3DAD8-D4C4-3FEC-9647-A9366D44F3E3}"/>
          </ac:picMkLst>
        </pc:picChg>
      </pc:sldChg>
      <pc:sldChg chg="addSp delSp modSp mod modTransition">
        <pc:chgData name="Kai Wang" userId="55da6d73-bbb8-419a-a7c5-b4031bb4ff53" providerId="ADAL" clId="{F9A9281D-29A9-4B35-A354-AEA4681E9169}" dt="2022-10-21T09:56:05.682" v="3234"/>
        <pc:sldMkLst>
          <pc:docMk/>
          <pc:sldMk cId="2182950663" sldId="310"/>
        </pc:sldMkLst>
        <pc:spChg chg="mod">
          <ac:chgData name="Kai Wang" userId="55da6d73-bbb8-419a-a7c5-b4031bb4ff53" providerId="ADAL" clId="{F9A9281D-29A9-4B35-A354-AEA4681E9169}" dt="2022-10-20T05:41:59.389" v="3095" actId="14100"/>
          <ac:spMkLst>
            <pc:docMk/>
            <pc:sldMk cId="2182950663" sldId="310"/>
            <ac:spMk id="3" creationId="{06AC4874-E5F9-ECB5-F0D8-3BDD66E32C7A}"/>
          </ac:spMkLst>
        </pc:spChg>
        <pc:spChg chg="mod">
          <ac:chgData name="Kai Wang" userId="55da6d73-bbb8-419a-a7c5-b4031bb4ff53" providerId="ADAL" clId="{F9A9281D-29A9-4B35-A354-AEA4681E9169}" dt="2022-10-20T05:04:07.493" v="2639"/>
          <ac:spMkLst>
            <pc:docMk/>
            <pc:sldMk cId="2182950663" sldId="310"/>
            <ac:spMk id="4" creationId="{46D65AE3-CC6C-DD45-E2B3-88AF5CE8EA5A}"/>
          </ac:spMkLst>
        </pc:spChg>
        <pc:spChg chg="mod">
          <ac:chgData name="Kai Wang" userId="55da6d73-bbb8-419a-a7c5-b4031bb4ff53" providerId="ADAL" clId="{F9A9281D-29A9-4B35-A354-AEA4681E9169}" dt="2022-10-20T05:33:25.150" v="3006" actId="2710"/>
          <ac:spMkLst>
            <pc:docMk/>
            <pc:sldMk cId="2182950663" sldId="310"/>
            <ac:spMk id="5" creationId="{024BF505-6E14-E6C7-8C74-984A1559F6C5}"/>
          </ac:spMkLst>
        </pc:spChg>
        <pc:spChg chg="mod">
          <ac:chgData name="Kai Wang" userId="55da6d73-bbb8-419a-a7c5-b4031bb4ff53" providerId="ADAL" clId="{F9A9281D-29A9-4B35-A354-AEA4681E9169}" dt="2022-10-20T05:41:53.221" v="3094" actId="207"/>
          <ac:spMkLst>
            <pc:docMk/>
            <pc:sldMk cId="2182950663" sldId="310"/>
            <ac:spMk id="7" creationId="{ACB5F3E7-3E97-DF96-2CA4-28C522C0B08C}"/>
          </ac:spMkLst>
        </pc:spChg>
        <pc:spChg chg="mod">
          <ac:chgData name="Kai Wang" userId="55da6d73-bbb8-419a-a7c5-b4031bb4ff53" providerId="ADAL" clId="{F9A9281D-29A9-4B35-A354-AEA4681E9169}" dt="2022-10-20T05:41:37.487" v="3092" actId="164"/>
          <ac:spMkLst>
            <pc:docMk/>
            <pc:sldMk cId="2182950663" sldId="310"/>
            <ac:spMk id="8" creationId="{BE00C032-0E41-F059-4284-A7640ABDA12B}"/>
          </ac:spMkLst>
        </pc:spChg>
        <pc:spChg chg="mod">
          <ac:chgData name="Kai Wang" userId="55da6d73-bbb8-419a-a7c5-b4031bb4ff53" providerId="ADAL" clId="{F9A9281D-29A9-4B35-A354-AEA4681E9169}" dt="2022-10-20T05:41:37.487" v="3092" actId="164"/>
          <ac:spMkLst>
            <pc:docMk/>
            <pc:sldMk cId="2182950663" sldId="310"/>
            <ac:spMk id="9" creationId="{B0027334-5F4D-4594-961F-303A081F2861}"/>
          </ac:spMkLst>
        </pc:spChg>
        <pc:spChg chg="mod">
          <ac:chgData name="Kai Wang" userId="55da6d73-bbb8-419a-a7c5-b4031bb4ff53" providerId="ADAL" clId="{F9A9281D-29A9-4B35-A354-AEA4681E9169}" dt="2022-10-20T05:41:37.487" v="3092" actId="164"/>
          <ac:spMkLst>
            <pc:docMk/>
            <pc:sldMk cId="2182950663" sldId="310"/>
            <ac:spMk id="10" creationId="{77215B08-B5B6-6C02-CF36-EA08E97195FA}"/>
          </ac:spMkLst>
        </pc:spChg>
        <pc:spChg chg="mod">
          <ac:chgData name="Kai Wang" userId="55da6d73-bbb8-419a-a7c5-b4031bb4ff53" providerId="ADAL" clId="{F9A9281D-29A9-4B35-A354-AEA4681E9169}" dt="2022-10-20T05:06:07.165" v="2678"/>
          <ac:spMkLst>
            <pc:docMk/>
            <pc:sldMk cId="2182950663" sldId="310"/>
            <ac:spMk id="13" creationId="{BFDA8D29-B1FD-CFE1-32AF-8E7B9F76E813}"/>
          </ac:spMkLst>
        </pc:spChg>
        <pc:spChg chg="mod">
          <ac:chgData name="Kai Wang" userId="55da6d73-bbb8-419a-a7c5-b4031bb4ff53" providerId="ADAL" clId="{F9A9281D-29A9-4B35-A354-AEA4681E9169}" dt="2022-10-20T05:12:23.217" v="2782"/>
          <ac:spMkLst>
            <pc:docMk/>
            <pc:sldMk cId="2182950663" sldId="310"/>
            <ac:spMk id="16" creationId="{8E00DC33-08AB-2345-6486-9111E7C60724}"/>
          </ac:spMkLst>
        </pc:spChg>
        <pc:spChg chg="add mod">
          <ac:chgData name="Kai Wang" userId="55da6d73-bbb8-419a-a7c5-b4031bb4ff53" providerId="ADAL" clId="{F9A9281D-29A9-4B35-A354-AEA4681E9169}" dt="2022-10-20T05:26:30.105" v="2916" actId="1076"/>
          <ac:spMkLst>
            <pc:docMk/>
            <pc:sldMk cId="2182950663" sldId="310"/>
            <ac:spMk id="19" creationId="{9F47CAA0-144E-8818-181F-E5139652E2BB}"/>
          </ac:spMkLst>
        </pc:spChg>
        <pc:grpChg chg="add del mod">
          <ac:chgData name="Kai Wang" userId="55da6d73-bbb8-419a-a7c5-b4031bb4ff53" providerId="ADAL" clId="{F9A9281D-29A9-4B35-A354-AEA4681E9169}" dt="2022-10-20T05:06:05.965" v="2677" actId="478"/>
          <ac:grpSpMkLst>
            <pc:docMk/>
            <pc:sldMk cId="2182950663" sldId="310"/>
            <ac:grpSpMk id="2" creationId="{B255343E-A7BE-6130-10F9-554477B1C7C2}"/>
          </ac:grpSpMkLst>
        </pc:grpChg>
        <pc:grpChg chg="add del mod">
          <ac:chgData name="Kai Wang" userId="55da6d73-bbb8-419a-a7c5-b4031bb4ff53" providerId="ADAL" clId="{F9A9281D-29A9-4B35-A354-AEA4681E9169}" dt="2022-10-20T05:12:22.844" v="2781" actId="478"/>
          <ac:grpSpMkLst>
            <pc:docMk/>
            <pc:sldMk cId="2182950663" sldId="310"/>
            <ac:grpSpMk id="12" creationId="{3D0E0F79-5D9E-8A0A-80E4-998066BDEDD2}"/>
          </ac:grpSpMkLst>
        </pc:grpChg>
        <pc:grpChg chg="add mod">
          <ac:chgData name="Kai Wang" userId="55da6d73-bbb8-419a-a7c5-b4031bb4ff53" providerId="ADAL" clId="{F9A9281D-29A9-4B35-A354-AEA4681E9169}" dt="2022-10-20T05:12:23.217" v="2782"/>
          <ac:grpSpMkLst>
            <pc:docMk/>
            <pc:sldMk cId="2182950663" sldId="310"/>
            <ac:grpSpMk id="15" creationId="{50071814-1745-6507-011C-5015D603937D}"/>
          </ac:grpSpMkLst>
        </pc:grpChg>
        <pc:grpChg chg="add mod">
          <ac:chgData name="Kai Wang" userId="55da6d73-bbb8-419a-a7c5-b4031bb4ff53" providerId="ADAL" clId="{F9A9281D-29A9-4B35-A354-AEA4681E9169}" dt="2022-10-20T05:41:43.616" v="3093" actId="1076"/>
          <ac:grpSpMkLst>
            <pc:docMk/>
            <pc:sldMk cId="2182950663" sldId="310"/>
            <ac:grpSpMk id="20" creationId="{B9F3513E-FC59-2438-E06B-CE88CA44C29B}"/>
          </ac:grpSpMkLst>
        </pc:grpChg>
        <pc:picChg chg="mod">
          <ac:chgData name="Kai Wang" userId="55da6d73-bbb8-419a-a7c5-b4031bb4ff53" providerId="ADAL" clId="{F9A9281D-29A9-4B35-A354-AEA4681E9169}" dt="2022-10-20T05:42:07.940" v="3096" actId="1076"/>
          <ac:picMkLst>
            <pc:docMk/>
            <pc:sldMk cId="2182950663" sldId="310"/>
            <ac:picMk id="6" creationId="{E4483051-22B0-952D-64C0-5540A57BBE3E}"/>
          </ac:picMkLst>
        </pc:picChg>
        <pc:picChg chg="mod">
          <ac:chgData name="Kai Wang" userId="55da6d73-bbb8-419a-a7c5-b4031bb4ff53" providerId="ADAL" clId="{F9A9281D-29A9-4B35-A354-AEA4681E9169}" dt="2022-10-20T05:04:07.493" v="2639"/>
          <ac:picMkLst>
            <pc:docMk/>
            <pc:sldMk cId="2182950663" sldId="310"/>
            <ac:picMk id="11" creationId="{C6C67983-7712-9605-6F93-7273558E8518}"/>
          </ac:picMkLst>
        </pc:picChg>
        <pc:picChg chg="mod">
          <ac:chgData name="Kai Wang" userId="55da6d73-bbb8-419a-a7c5-b4031bb4ff53" providerId="ADAL" clId="{F9A9281D-29A9-4B35-A354-AEA4681E9169}" dt="2022-10-20T05:06:07.165" v="2678"/>
          <ac:picMkLst>
            <pc:docMk/>
            <pc:sldMk cId="2182950663" sldId="310"/>
            <ac:picMk id="14" creationId="{BFBA4768-395C-6FF4-43DE-930DF799D132}"/>
          </ac:picMkLst>
        </pc:picChg>
        <pc:picChg chg="mod">
          <ac:chgData name="Kai Wang" userId="55da6d73-bbb8-419a-a7c5-b4031bb4ff53" providerId="ADAL" clId="{F9A9281D-29A9-4B35-A354-AEA4681E9169}" dt="2022-10-20T05:12:23.217" v="2782"/>
          <ac:picMkLst>
            <pc:docMk/>
            <pc:sldMk cId="2182950663" sldId="310"/>
            <ac:picMk id="17" creationId="{2328ABBC-C1CE-D20C-9541-38E0937A3F14}"/>
          </ac:picMkLst>
        </pc:picChg>
      </pc:sldChg>
      <pc:sldChg chg="modTransition">
        <pc:chgData name="Kai Wang" userId="55da6d73-bbb8-419a-a7c5-b4031bb4ff53" providerId="ADAL" clId="{F9A9281D-29A9-4B35-A354-AEA4681E9169}" dt="2022-10-21T09:57:28.283" v="3268"/>
        <pc:sldMkLst>
          <pc:docMk/>
          <pc:sldMk cId="3138807606" sldId="311"/>
        </pc:sldMkLst>
      </pc:sldChg>
      <pc:sldMasterChg chg="modTransition modSldLayout">
        <pc:chgData name="Kai Wang" userId="55da6d73-bbb8-419a-a7c5-b4031bb4ff53" providerId="ADAL" clId="{F9A9281D-29A9-4B35-A354-AEA4681E9169}" dt="2022-10-18T07:50:09.817" v="32"/>
        <pc:sldMasterMkLst>
          <pc:docMk/>
          <pc:sldMasterMk cId="2287203929" sldId="2147483894"/>
        </pc:sldMasterMkLst>
        <pc:sldLayoutChg chg="modTransition">
          <pc:chgData name="Kai Wang" userId="55da6d73-bbb8-419a-a7c5-b4031bb4ff53" providerId="ADAL" clId="{F9A9281D-29A9-4B35-A354-AEA4681E9169}" dt="2022-10-18T07:50:09.817" v="32"/>
          <pc:sldLayoutMkLst>
            <pc:docMk/>
            <pc:sldMasterMk cId="2287203929" sldId="2147483894"/>
            <pc:sldLayoutMk cId="102704504" sldId="2147483895"/>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389877067" sldId="2147483896"/>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2785620136" sldId="2147483897"/>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263141160" sldId="2147483898"/>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3054983394" sldId="2147483899"/>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1980462946" sldId="2147483900"/>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2666822486" sldId="2147483901"/>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1378585841" sldId="2147483902"/>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1418126588" sldId="2147483903"/>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4188587042" sldId="2147483904"/>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3138127511" sldId="2147483905"/>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941070128" sldId="2147483906"/>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2495617317" sldId="2147483907"/>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1868328650" sldId="2147483908"/>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1385555920" sldId="2147483909"/>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667421103" sldId="2147483910"/>
          </pc:sldLayoutMkLst>
        </pc:sldLayoutChg>
        <pc:sldLayoutChg chg="modTransition">
          <pc:chgData name="Kai Wang" userId="55da6d73-bbb8-419a-a7c5-b4031bb4ff53" providerId="ADAL" clId="{F9A9281D-29A9-4B35-A354-AEA4681E9169}" dt="2022-10-18T07:50:09.817" v="32"/>
          <pc:sldLayoutMkLst>
            <pc:docMk/>
            <pc:sldMasterMk cId="2287203929" sldId="2147483894"/>
            <pc:sldLayoutMk cId="3736970493" sldId="2147483911"/>
          </pc:sldLayoutMkLst>
        </pc:sldLayoutChg>
      </pc:sldMasterChg>
    </pc:docChg>
  </pc:docChgLst>
</pc:chgInfo>
</file>

<file path=ppt/comments/modernComment_11B_2EAD869F.xml><?xml version="1.0" encoding="utf-8"?>
<p188:cmLst xmlns:a="http://schemas.openxmlformats.org/drawingml/2006/main" xmlns:r="http://schemas.openxmlformats.org/officeDocument/2006/relationships" xmlns:p188="http://schemas.microsoft.com/office/powerpoint/2018/8/main">
  <p188:cm id="{66FC64E9-8A5F-4C42-9079-B0FBB7CC3F15}" authorId="{D30EEB44-37A1-FB76-E344-BFB9A502D6EE}" status="resolved" created="2022-10-21T10:09:31.693" complete="100000">
    <ac:txMkLst xmlns:ac="http://schemas.microsoft.com/office/drawing/2013/main/command">
      <pc:docMk xmlns:pc="http://schemas.microsoft.com/office/powerpoint/2013/main/command"/>
      <pc:sldMk xmlns:pc="http://schemas.microsoft.com/office/powerpoint/2013/main/command" cId="783124127" sldId="283"/>
      <ac:graphicFrameMk id="4" creationId="{0E7F9521-BC8F-7ACC-C35E-B2B6B54D5751}"/>
      <ac:tblMk/>
      <ac:tcMk rowId="1459910414" colId="1379581142"/>
      <ac:txMk cp="0" len="5">
        <ac:context len="6" hash="2256147874"/>
      </ac:txMk>
    </ac:txMkLst>
    <p188:txBody>
      <a:bodyPr/>
      <a:lstStyle/>
      <a:p>
        <a:r>
          <a:rPr lang="en-AU"/>
          <a:t>added a fake decimal to some percentage value e.g. 85.0 -&gt; 85.5% for easy comparison and consistency </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92EDB-7265-486E-99EE-3086149402B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7F1F895-FB37-4FDF-AD20-023A51DC918C}">
      <dgm:prSet/>
      <dgm:spPr/>
      <dgm:t>
        <a:bodyPr/>
        <a:lstStyle/>
        <a:p>
          <a:pPr>
            <a:lnSpc>
              <a:spcPct val="100000"/>
            </a:lnSpc>
            <a:defRPr cap="all"/>
          </a:pPr>
          <a:r>
            <a:rPr lang="en-US" dirty="0">
              <a:latin typeface="Tw Cen MT" panose="020B0602020104020603" pitchFamily="34" charset="0"/>
            </a:rPr>
            <a:t>Background Introduction</a:t>
          </a:r>
        </a:p>
      </dgm:t>
    </dgm:pt>
    <dgm:pt modelId="{19A4F4BD-549B-4A23-937C-7B3A2610405C}" type="parTrans" cxnId="{F623CE41-7D58-4EBB-A711-B801F7761DAC}">
      <dgm:prSet/>
      <dgm:spPr/>
      <dgm:t>
        <a:bodyPr/>
        <a:lstStyle/>
        <a:p>
          <a:endParaRPr lang="en-US"/>
        </a:p>
      </dgm:t>
    </dgm:pt>
    <dgm:pt modelId="{AD91CD74-16BF-4275-8F73-AF083456F4AD}" type="sibTrans" cxnId="{F623CE41-7D58-4EBB-A711-B801F7761DAC}">
      <dgm:prSet/>
      <dgm:spPr/>
      <dgm:t>
        <a:bodyPr/>
        <a:lstStyle/>
        <a:p>
          <a:endParaRPr lang="en-US"/>
        </a:p>
      </dgm:t>
    </dgm:pt>
    <dgm:pt modelId="{5B40267B-CDA1-4F3A-94FB-622E998EF1D6}">
      <dgm:prSet/>
      <dgm:spPr/>
      <dgm:t>
        <a:bodyPr/>
        <a:lstStyle/>
        <a:p>
          <a:pPr>
            <a:lnSpc>
              <a:spcPct val="100000"/>
            </a:lnSpc>
            <a:defRPr cap="all"/>
          </a:pPr>
          <a:r>
            <a:rPr lang="en-US" dirty="0">
              <a:latin typeface="Tw Cen MT" panose="020B0602020104020603" pitchFamily="34" charset="0"/>
            </a:rPr>
            <a:t>Data collection &amp;Exploration</a:t>
          </a:r>
        </a:p>
      </dgm:t>
    </dgm:pt>
    <dgm:pt modelId="{D8FFE00E-F9C1-41BE-8028-3317ADD6D6E2}" type="parTrans" cxnId="{2068232C-0176-476C-959D-EFC95B607BFD}">
      <dgm:prSet/>
      <dgm:spPr/>
      <dgm:t>
        <a:bodyPr/>
        <a:lstStyle/>
        <a:p>
          <a:endParaRPr lang="en-US"/>
        </a:p>
      </dgm:t>
    </dgm:pt>
    <dgm:pt modelId="{AD52E734-9FD7-4087-83B1-4268F4E614F1}" type="sibTrans" cxnId="{2068232C-0176-476C-959D-EFC95B607BFD}">
      <dgm:prSet/>
      <dgm:spPr/>
      <dgm:t>
        <a:bodyPr/>
        <a:lstStyle/>
        <a:p>
          <a:endParaRPr lang="en-US"/>
        </a:p>
      </dgm:t>
    </dgm:pt>
    <dgm:pt modelId="{36239398-20D5-4C66-965B-C5D8D070AABA}">
      <dgm:prSet/>
      <dgm:spPr/>
      <dgm:t>
        <a:bodyPr/>
        <a:lstStyle/>
        <a:p>
          <a:pPr>
            <a:lnSpc>
              <a:spcPct val="100000"/>
            </a:lnSpc>
            <a:defRPr cap="all"/>
          </a:pPr>
          <a:r>
            <a:rPr lang="en-US">
              <a:latin typeface="Tw Cen MT" panose="020B0602020104020603" pitchFamily="34" charset="0"/>
            </a:rPr>
            <a:t>Pre-processing &amp; Challenge</a:t>
          </a:r>
        </a:p>
      </dgm:t>
    </dgm:pt>
    <dgm:pt modelId="{5BCC9084-5EA2-42CB-998B-D4788807F5BD}" type="parTrans" cxnId="{33F7F857-2AAD-49AA-B0A8-0D93EF52900D}">
      <dgm:prSet/>
      <dgm:spPr/>
      <dgm:t>
        <a:bodyPr/>
        <a:lstStyle/>
        <a:p>
          <a:endParaRPr lang="en-US"/>
        </a:p>
      </dgm:t>
    </dgm:pt>
    <dgm:pt modelId="{794FB9B0-BC53-40D2-87ED-792CF9D9CABC}" type="sibTrans" cxnId="{33F7F857-2AAD-49AA-B0A8-0D93EF52900D}">
      <dgm:prSet/>
      <dgm:spPr/>
      <dgm:t>
        <a:bodyPr/>
        <a:lstStyle/>
        <a:p>
          <a:endParaRPr lang="en-US"/>
        </a:p>
      </dgm:t>
    </dgm:pt>
    <dgm:pt modelId="{681BC7FB-EE55-429B-A3ED-4B058F413623}">
      <dgm:prSet/>
      <dgm:spPr/>
      <dgm:t>
        <a:bodyPr/>
        <a:lstStyle/>
        <a:p>
          <a:pPr>
            <a:lnSpc>
              <a:spcPct val="100000"/>
            </a:lnSpc>
            <a:defRPr cap="all"/>
          </a:pPr>
          <a:r>
            <a:rPr lang="en-US">
              <a:latin typeface="Tw Cen MT" panose="020B0602020104020603" pitchFamily="34" charset="0"/>
            </a:rPr>
            <a:t>Modeling &amp; Evaluation </a:t>
          </a:r>
        </a:p>
      </dgm:t>
    </dgm:pt>
    <dgm:pt modelId="{63E3E472-7504-4D95-978C-45A115E520BD}" type="parTrans" cxnId="{A1EA5C6C-F0D0-4CC0-8D42-DCA525B91E75}">
      <dgm:prSet/>
      <dgm:spPr/>
      <dgm:t>
        <a:bodyPr/>
        <a:lstStyle/>
        <a:p>
          <a:endParaRPr lang="en-US"/>
        </a:p>
      </dgm:t>
    </dgm:pt>
    <dgm:pt modelId="{61F5BB9D-0635-4545-8367-D06F0178B207}" type="sibTrans" cxnId="{A1EA5C6C-F0D0-4CC0-8D42-DCA525B91E75}">
      <dgm:prSet/>
      <dgm:spPr/>
      <dgm:t>
        <a:bodyPr/>
        <a:lstStyle/>
        <a:p>
          <a:endParaRPr lang="en-US"/>
        </a:p>
      </dgm:t>
    </dgm:pt>
    <dgm:pt modelId="{BE9747DB-5791-4E84-90CC-65C44BF62294}">
      <dgm:prSet phldr="0"/>
      <dgm:spPr/>
      <dgm:t>
        <a:bodyPr/>
        <a:lstStyle/>
        <a:p>
          <a:pPr>
            <a:lnSpc>
              <a:spcPct val="100000"/>
            </a:lnSpc>
            <a:defRPr cap="all"/>
          </a:pPr>
          <a:r>
            <a:rPr lang="en-GB">
              <a:latin typeface="Tw Cen MT" panose="020B0602020104020603" pitchFamily="34" charset="0"/>
            </a:rPr>
            <a:t>Key Finding &amp; Conclusion</a:t>
          </a:r>
        </a:p>
      </dgm:t>
    </dgm:pt>
    <dgm:pt modelId="{B1AE227D-D02F-42D0-B532-141669E43B2C}" type="parTrans" cxnId="{DE017F66-6600-4B0F-B0BC-E3CA58D75EA1}">
      <dgm:prSet/>
      <dgm:spPr/>
      <dgm:t>
        <a:bodyPr/>
        <a:lstStyle/>
        <a:p>
          <a:endParaRPr lang="en-US"/>
        </a:p>
      </dgm:t>
    </dgm:pt>
    <dgm:pt modelId="{337A215A-8F47-4E7E-A835-11A1F02D5550}" type="sibTrans" cxnId="{DE017F66-6600-4B0F-B0BC-E3CA58D75EA1}">
      <dgm:prSet/>
      <dgm:spPr/>
      <dgm:t>
        <a:bodyPr/>
        <a:lstStyle/>
        <a:p>
          <a:endParaRPr lang="en-GB"/>
        </a:p>
      </dgm:t>
    </dgm:pt>
    <dgm:pt modelId="{6EFF891C-06F2-4545-836C-5388768BA6FA}">
      <dgm:prSet phldr="0"/>
      <dgm:spPr/>
      <dgm:t>
        <a:bodyPr/>
        <a:lstStyle/>
        <a:p>
          <a:pPr>
            <a:lnSpc>
              <a:spcPct val="100000"/>
            </a:lnSpc>
            <a:defRPr cap="all"/>
          </a:pPr>
          <a:r>
            <a:rPr lang="en-GB">
              <a:latin typeface="Tw Cen MT" panose="020B0602020104020603" pitchFamily="34" charset="0"/>
            </a:rPr>
            <a:t>Q&amp;A</a:t>
          </a:r>
        </a:p>
      </dgm:t>
    </dgm:pt>
    <dgm:pt modelId="{005D4866-9105-4EEF-A494-D42AAC1C5D13}" type="parTrans" cxnId="{70675330-A948-41AB-A85D-7869DFC7AE78}">
      <dgm:prSet/>
      <dgm:spPr/>
      <dgm:t>
        <a:bodyPr/>
        <a:lstStyle/>
        <a:p>
          <a:endParaRPr lang="en-US"/>
        </a:p>
      </dgm:t>
    </dgm:pt>
    <dgm:pt modelId="{0DCF7450-C0DE-4A32-9D8E-8FD1C324753C}" type="sibTrans" cxnId="{70675330-A948-41AB-A85D-7869DFC7AE78}">
      <dgm:prSet/>
      <dgm:spPr/>
      <dgm:t>
        <a:bodyPr/>
        <a:lstStyle/>
        <a:p>
          <a:endParaRPr lang="en-GB"/>
        </a:p>
      </dgm:t>
    </dgm:pt>
    <dgm:pt modelId="{F598D154-5656-4842-BEEC-57D11616BB46}" type="pres">
      <dgm:prSet presAssocID="{80492EDB-7265-486E-99EE-3086149402BC}" presName="root" presStyleCnt="0">
        <dgm:presLayoutVars>
          <dgm:dir/>
          <dgm:resizeHandles val="exact"/>
        </dgm:presLayoutVars>
      </dgm:prSet>
      <dgm:spPr/>
    </dgm:pt>
    <dgm:pt modelId="{D4F943AF-E1A3-47C1-B98A-0FB09EEF71D0}" type="pres">
      <dgm:prSet presAssocID="{57F1F895-FB37-4FDF-AD20-023A51DC918C}" presName="compNode" presStyleCnt="0"/>
      <dgm:spPr/>
    </dgm:pt>
    <dgm:pt modelId="{CF38A4C3-8A92-44BB-A8E9-6BD7070C1D42}" type="pres">
      <dgm:prSet presAssocID="{57F1F895-FB37-4FDF-AD20-023A51DC918C}" presName="iconBgRect" presStyleLbl="bgShp" presStyleIdx="0" presStyleCnt="6"/>
      <dgm:spPr>
        <a:solidFill>
          <a:srgbClr val="EE5E32"/>
        </a:solidFill>
      </dgm:spPr>
    </dgm:pt>
    <dgm:pt modelId="{37B30216-8B46-453D-9D70-9C787D6EEF8D}" type="pres">
      <dgm:prSet presAssocID="{57F1F895-FB37-4FDF-AD20-023A51DC918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356F89A-8601-4525-BD00-42A471A50556}" type="pres">
      <dgm:prSet presAssocID="{57F1F895-FB37-4FDF-AD20-023A51DC918C}" presName="spaceRect" presStyleCnt="0"/>
      <dgm:spPr/>
    </dgm:pt>
    <dgm:pt modelId="{F5B3C70D-D33E-4A4D-AF0D-26AAAC8CD32E}" type="pres">
      <dgm:prSet presAssocID="{57F1F895-FB37-4FDF-AD20-023A51DC918C}" presName="textRect" presStyleLbl="revTx" presStyleIdx="0" presStyleCnt="6">
        <dgm:presLayoutVars>
          <dgm:chMax val="1"/>
          <dgm:chPref val="1"/>
        </dgm:presLayoutVars>
      </dgm:prSet>
      <dgm:spPr/>
    </dgm:pt>
    <dgm:pt modelId="{D771C024-C863-4762-8F68-4D22E3EDA46D}" type="pres">
      <dgm:prSet presAssocID="{AD91CD74-16BF-4275-8F73-AF083456F4AD}" presName="sibTrans" presStyleCnt="0"/>
      <dgm:spPr/>
    </dgm:pt>
    <dgm:pt modelId="{BF28C1B3-A504-4050-B7B3-6187AC6434C2}" type="pres">
      <dgm:prSet presAssocID="{5B40267B-CDA1-4F3A-94FB-622E998EF1D6}" presName="compNode" presStyleCnt="0"/>
      <dgm:spPr/>
    </dgm:pt>
    <dgm:pt modelId="{22F9FDF5-43DD-4D4D-B214-0A082F0C2A72}" type="pres">
      <dgm:prSet presAssocID="{5B40267B-CDA1-4F3A-94FB-622E998EF1D6}" presName="iconBgRect" presStyleLbl="bgShp" presStyleIdx="1" presStyleCnt="6"/>
      <dgm:spPr>
        <a:solidFill>
          <a:srgbClr val="EE5E32"/>
        </a:solidFill>
      </dgm:spPr>
    </dgm:pt>
    <dgm:pt modelId="{78780C3F-4AC4-48E7-A91F-993EAE91CF82}" type="pres">
      <dgm:prSet presAssocID="{5B40267B-CDA1-4F3A-94FB-622E998EF1D6}" presName="iconRect" presStyleLbl="node1" presStyleIdx="1" presStyleCnt="6" custLinFactNeighborX="-5548" custLinFactNeighborY="797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3A811CC7-50F3-4CB6-BF52-512546B548E8}" type="pres">
      <dgm:prSet presAssocID="{5B40267B-CDA1-4F3A-94FB-622E998EF1D6}" presName="spaceRect" presStyleCnt="0"/>
      <dgm:spPr/>
    </dgm:pt>
    <dgm:pt modelId="{5161EBC3-CF9B-4D90-A7AC-900E22E6DE8A}" type="pres">
      <dgm:prSet presAssocID="{5B40267B-CDA1-4F3A-94FB-622E998EF1D6}" presName="textRect" presStyleLbl="revTx" presStyleIdx="1" presStyleCnt="6">
        <dgm:presLayoutVars>
          <dgm:chMax val="1"/>
          <dgm:chPref val="1"/>
        </dgm:presLayoutVars>
      </dgm:prSet>
      <dgm:spPr/>
    </dgm:pt>
    <dgm:pt modelId="{023172C3-760F-4E8C-9DB3-4C795E41D634}" type="pres">
      <dgm:prSet presAssocID="{AD52E734-9FD7-4087-83B1-4268F4E614F1}" presName="sibTrans" presStyleCnt="0"/>
      <dgm:spPr/>
    </dgm:pt>
    <dgm:pt modelId="{8CBE32D7-3DF5-4041-8117-53F71351D3B0}" type="pres">
      <dgm:prSet presAssocID="{36239398-20D5-4C66-965B-C5D8D070AABA}" presName="compNode" presStyleCnt="0"/>
      <dgm:spPr/>
    </dgm:pt>
    <dgm:pt modelId="{A5C31652-E3AA-4954-A224-6B9D0338E015}" type="pres">
      <dgm:prSet presAssocID="{36239398-20D5-4C66-965B-C5D8D070AABA}" presName="iconBgRect" presStyleLbl="bgShp" presStyleIdx="2" presStyleCnt="6"/>
      <dgm:spPr>
        <a:solidFill>
          <a:srgbClr val="EE5E32"/>
        </a:solidFill>
      </dgm:spPr>
    </dgm:pt>
    <dgm:pt modelId="{919556C8-6909-4D8E-BA43-711E69F8CC52}" type="pres">
      <dgm:prSet presAssocID="{36239398-20D5-4C66-965B-C5D8D070AA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020125FA-8B11-4444-BB1A-48549E5880FF}" type="pres">
      <dgm:prSet presAssocID="{36239398-20D5-4C66-965B-C5D8D070AABA}" presName="spaceRect" presStyleCnt="0"/>
      <dgm:spPr/>
    </dgm:pt>
    <dgm:pt modelId="{E8B2B856-B667-48FA-9FA5-7C6510B4B410}" type="pres">
      <dgm:prSet presAssocID="{36239398-20D5-4C66-965B-C5D8D070AABA}" presName="textRect" presStyleLbl="revTx" presStyleIdx="2" presStyleCnt="6">
        <dgm:presLayoutVars>
          <dgm:chMax val="1"/>
          <dgm:chPref val="1"/>
        </dgm:presLayoutVars>
      </dgm:prSet>
      <dgm:spPr/>
    </dgm:pt>
    <dgm:pt modelId="{E5ECA4BB-FC8E-4157-88A7-5119F7CCC6C6}" type="pres">
      <dgm:prSet presAssocID="{794FB9B0-BC53-40D2-87ED-792CF9D9CABC}" presName="sibTrans" presStyleCnt="0"/>
      <dgm:spPr/>
    </dgm:pt>
    <dgm:pt modelId="{542DFF5E-A81A-4BEE-A08A-DE451E3E738E}" type="pres">
      <dgm:prSet presAssocID="{681BC7FB-EE55-429B-A3ED-4B058F413623}" presName="compNode" presStyleCnt="0"/>
      <dgm:spPr/>
    </dgm:pt>
    <dgm:pt modelId="{E453DD3B-1071-43EB-9298-B301FCF1AD87}" type="pres">
      <dgm:prSet presAssocID="{681BC7FB-EE55-429B-A3ED-4B058F413623}" presName="iconBgRect" presStyleLbl="bgShp" presStyleIdx="3" presStyleCnt="6"/>
      <dgm:spPr>
        <a:solidFill>
          <a:srgbClr val="EE5E32"/>
        </a:solidFill>
      </dgm:spPr>
    </dgm:pt>
    <dgm:pt modelId="{F2CFEB8C-0B2C-4E38-814D-ED437B9073CC}" type="pres">
      <dgm:prSet presAssocID="{681BC7FB-EE55-429B-A3ED-4B058F41362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7BCE18B5-2AC1-498A-B814-52E7BE1E5E93}" type="pres">
      <dgm:prSet presAssocID="{681BC7FB-EE55-429B-A3ED-4B058F413623}" presName="spaceRect" presStyleCnt="0"/>
      <dgm:spPr/>
    </dgm:pt>
    <dgm:pt modelId="{80CE8DB2-A393-4EC8-86BD-53F301F99796}" type="pres">
      <dgm:prSet presAssocID="{681BC7FB-EE55-429B-A3ED-4B058F413623}" presName="textRect" presStyleLbl="revTx" presStyleIdx="3" presStyleCnt="6">
        <dgm:presLayoutVars>
          <dgm:chMax val="1"/>
          <dgm:chPref val="1"/>
        </dgm:presLayoutVars>
      </dgm:prSet>
      <dgm:spPr/>
    </dgm:pt>
    <dgm:pt modelId="{731E5DEF-0783-4FFA-B7B3-05415A2ED10F}" type="pres">
      <dgm:prSet presAssocID="{61F5BB9D-0635-4545-8367-D06F0178B207}" presName="sibTrans" presStyleCnt="0"/>
      <dgm:spPr/>
    </dgm:pt>
    <dgm:pt modelId="{D3973EE6-8C61-4876-AE01-509C5740F277}" type="pres">
      <dgm:prSet presAssocID="{BE9747DB-5791-4E84-90CC-65C44BF62294}" presName="compNode" presStyleCnt="0"/>
      <dgm:spPr/>
    </dgm:pt>
    <dgm:pt modelId="{DF043D22-4601-42BA-A908-36F7D100FD8E}" type="pres">
      <dgm:prSet presAssocID="{BE9747DB-5791-4E84-90CC-65C44BF62294}" presName="iconBgRect" presStyleLbl="bgShp" presStyleIdx="4" presStyleCnt="6"/>
      <dgm:spPr>
        <a:solidFill>
          <a:srgbClr val="EE5E32"/>
        </a:solidFill>
      </dgm:spPr>
    </dgm:pt>
    <dgm:pt modelId="{31BD3750-E089-4E56-9B41-1B5B6C35F54F}" type="pres">
      <dgm:prSet presAssocID="{BE9747DB-5791-4E84-90CC-65C44BF6229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44829042-57B9-4598-A1B1-5774B6D82019}" type="pres">
      <dgm:prSet presAssocID="{BE9747DB-5791-4E84-90CC-65C44BF62294}" presName="spaceRect" presStyleCnt="0"/>
      <dgm:spPr/>
    </dgm:pt>
    <dgm:pt modelId="{BFBC6A0B-F0F9-4D1F-8483-BC75C44697DA}" type="pres">
      <dgm:prSet presAssocID="{BE9747DB-5791-4E84-90CC-65C44BF62294}" presName="textRect" presStyleLbl="revTx" presStyleIdx="4" presStyleCnt="6">
        <dgm:presLayoutVars>
          <dgm:chMax val="1"/>
          <dgm:chPref val="1"/>
        </dgm:presLayoutVars>
      </dgm:prSet>
      <dgm:spPr/>
    </dgm:pt>
    <dgm:pt modelId="{1C4A8C71-D191-4017-BA6D-9F6466E7E3B3}" type="pres">
      <dgm:prSet presAssocID="{337A215A-8F47-4E7E-A835-11A1F02D5550}" presName="sibTrans" presStyleCnt="0"/>
      <dgm:spPr/>
    </dgm:pt>
    <dgm:pt modelId="{5DAA710A-D2A3-4444-ABA2-07E2F4FDB64D}" type="pres">
      <dgm:prSet presAssocID="{6EFF891C-06F2-4545-836C-5388768BA6FA}" presName="compNode" presStyleCnt="0"/>
      <dgm:spPr/>
    </dgm:pt>
    <dgm:pt modelId="{5B639E38-4491-44D9-B821-3AB4ADDA6E3D}" type="pres">
      <dgm:prSet presAssocID="{6EFF891C-06F2-4545-836C-5388768BA6FA}" presName="iconBgRect" presStyleLbl="bgShp" presStyleIdx="5" presStyleCnt="6"/>
      <dgm:spPr>
        <a:solidFill>
          <a:srgbClr val="EE5E32"/>
        </a:solidFill>
      </dgm:spPr>
    </dgm:pt>
    <dgm:pt modelId="{11581744-DCF4-43AD-B60B-0531F221E74A}" type="pres">
      <dgm:prSet presAssocID="{6EFF891C-06F2-4545-836C-5388768BA6F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s"/>
        </a:ext>
      </dgm:extLst>
    </dgm:pt>
    <dgm:pt modelId="{C832738C-F70A-454B-9DBC-DDBA6419F8A5}" type="pres">
      <dgm:prSet presAssocID="{6EFF891C-06F2-4545-836C-5388768BA6FA}" presName="spaceRect" presStyleCnt="0"/>
      <dgm:spPr/>
    </dgm:pt>
    <dgm:pt modelId="{8CCD7156-5D19-4DE5-A509-713BD4147179}" type="pres">
      <dgm:prSet presAssocID="{6EFF891C-06F2-4545-836C-5388768BA6FA}" presName="textRect" presStyleLbl="revTx" presStyleIdx="5" presStyleCnt="6">
        <dgm:presLayoutVars>
          <dgm:chMax val="1"/>
          <dgm:chPref val="1"/>
        </dgm:presLayoutVars>
      </dgm:prSet>
      <dgm:spPr/>
    </dgm:pt>
  </dgm:ptLst>
  <dgm:cxnLst>
    <dgm:cxn modelId="{B40B392B-7A50-2B4A-A0F9-D04BAAABB935}" type="presOf" srcId="{36239398-20D5-4C66-965B-C5D8D070AABA}" destId="{E8B2B856-B667-48FA-9FA5-7C6510B4B410}" srcOrd="0" destOrd="0" presId="urn:microsoft.com/office/officeart/2018/5/layout/IconCircleLabelList"/>
    <dgm:cxn modelId="{2068232C-0176-476C-959D-EFC95B607BFD}" srcId="{80492EDB-7265-486E-99EE-3086149402BC}" destId="{5B40267B-CDA1-4F3A-94FB-622E998EF1D6}" srcOrd="1" destOrd="0" parTransId="{D8FFE00E-F9C1-41BE-8028-3317ADD6D6E2}" sibTransId="{AD52E734-9FD7-4087-83B1-4268F4E614F1}"/>
    <dgm:cxn modelId="{70675330-A948-41AB-A85D-7869DFC7AE78}" srcId="{80492EDB-7265-486E-99EE-3086149402BC}" destId="{6EFF891C-06F2-4545-836C-5388768BA6FA}" srcOrd="5" destOrd="0" parTransId="{005D4866-9105-4EEF-A494-D42AAC1C5D13}" sibTransId="{0DCF7450-C0DE-4A32-9D8E-8FD1C324753C}"/>
    <dgm:cxn modelId="{6C064B3A-BA4A-FC48-A2A2-EFEAB20CE639}" type="presOf" srcId="{80492EDB-7265-486E-99EE-3086149402BC}" destId="{F598D154-5656-4842-BEEC-57D11616BB46}" srcOrd="0" destOrd="0" presId="urn:microsoft.com/office/officeart/2018/5/layout/IconCircleLabelList"/>
    <dgm:cxn modelId="{F623CE41-7D58-4EBB-A711-B801F7761DAC}" srcId="{80492EDB-7265-486E-99EE-3086149402BC}" destId="{57F1F895-FB37-4FDF-AD20-023A51DC918C}" srcOrd="0" destOrd="0" parTransId="{19A4F4BD-549B-4A23-937C-7B3A2610405C}" sibTransId="{AD91CD74-16BF-4275-8F73-AF083456F4AD}"/>
    <dgm:cxn modelId="{644A2446-CA77-E74D-8F84-87011B3617BA}" type="presOf" srcId="{681BC7FB-EE55-429B-A3ED-4B058F413623}" destId="{80CE8DB2-A393-4EC8-86BD-53F301F99796}" srcOrd="0" destOrd="0" presId="urn:microsoft.com/office/officeart/2018/5/layout/IconCircleLabelList"/>
    <dgm:cxn modelId="{DE017F66-6600-4B0F-B0BC-E3CA58D75EA1}" srcId="{80492EDB-7265-486E-99EE-3086149402BC}" destId="{BE9747DB-5791-4E84-90CC-65C44BF62294}" srcOrd="4" destOrd="0" parTransId="{B1AE227D-D02F-42D0-B532-141669E43B2C}" sibTransId="{337A215A-8F47-4E7E-A835-11A1F02D5550}"/>
    <dgm:cxn modelId="{295FFC49-8C57-3C40-B89E-D6506D1491C0}" type="presOf" srcId="{5B40267B-CDA1-4F3A-94FB-622E998EF1D6}" destId="{5161EBC3-CF9B-4D90-A7AC-900E22E6DE8A}" srcOrd="0" destOrd="0" presId="urn:microsoft.com/office/officeart/2018/5/layout/IconCircleLabelList"/>
    <dgm:cxn modelId="{A1EA5C6C-F0D0-4CC0-8D42-DCA525B91E75}" srcId="{80492EDB-7265-486E-99EE-3086149402BC}" destId="{681BC7FB-EE55-429B-A3ED-4B058F413623}" srcOrd="3" destOrd="0" parTransId="{63E3E472-7504-4D95-978C-45A115E520BD}" sibTransId="{61F5BB9D-0635-4545-8367-D06F0178B207}"/>
    <dgm:cxn modelId="{7480BE75-2215-7245-9916-3C55BD631C0E}" type="presOf" srcId="{6EFF891C-06F2-4545-836C-5388768BA6FA}" destId="{8CCD7156-5D19-4DE5-A509-713BD4147179}" srcOrd="0" destOrd="0" presId="urn:microsoft.com/office/officeart/2018/5/layout/IconCircleLabelList"/>
    <dgm:cxn modelId="{93DEA277-AE0F-E345-82B4-E2B8A5E3B46D}" type="presOf" srcId="{57F1F895-FB37-4FDF-AD20-023A51DC918C}" destId="{F5B3C70D-D33E-4A4D-AF0D-26AAAC8CD32E}" srcOrd="0" destOrd="0" presId="urn:microsoft.com/office/officeart/2018/5/layout/IconCircleLabelList"/>
    <dgm:cxn modelId="{33F7F857-2AAD-49AA-B0A8-0D93EF52900D}" srcId="{80492EDB-7265-486E-99EE-3086149402BC}" destId="{36239398-20D5-4C66-965B-C5D8D070AABA}" srcOrd="2" destOrd="0" parTransId="{5BCC9084-5EA2-42CB-998B-D4788807F5BD}" sibTransId="{794FB9B0-BC53-40D2-87ED-792CF9D9CABC}"/>
    <dgm:cxn modelId="{5F30B77C-2EE6-4D41-BA8D-C5BF34CD623B}" type="presOf" srcId="{BE9747DB-5791-4E84-90CC-65C44BF62294}" destId="{BFBC6A0B-F0F9-4D1F-8483-BC75C44697DA}" srcOrd="0" destOrd="0" presId="urn:microsoft.com/office/officeart/2018/5/layout/IconCircleLabelList"/>
    <dgm:cxn modelId="{3886B9CD-1CB0-4C4C-B035-BDFF964FE608}" type="presParOf" srcId="{F598D154-5656-4842-BEEC-57D11616BB46}" destId="{D4F943AF-E1A3-47C1-B98A-0FB09EEF71D0}" srcOrd="0" destOrd="0" presId="urn:microsoft.com/office/officeart/2018/5/layout/IconCircleLabelList"/>
    <dgm:cxn modelId="{7A8983C3-68C2-B54C-B24A-B7B9BC9958EF}" type="presParOf" srcId="{D4F943AF-E1A3-47C1-B98A-0FB09EEF71D0}" destId="{CF38A4C3-8A92-44BB-A8E9-6BD7070C1D42}" srcOrd="0" destOrd="0" presId="urn:microsoft.com/office/officeart/2018/5/layout/IconCircleLabelList"/>
    <dgm:cxn modelId="{9BB53F5F-D7F4-B345-A184-8EF53DF4EC9D}" type="presParOf" srcId="{D4F943AF-E1A3-47C1-B98A-0FB09EEF71D0}" destId="{37B30216-8B46-453D-9D70-9C787D6EEF8D}" srcOrd="1" destOrd="0" presId="urn:microsoft.com/office/officeart/2018/5/layout/IconCircleLabelList"/>
    <dgm:cxn modelId="{1192DE24-F4C0-F144-9517-A79A46C256A5}" type="presParOf" srcId="{D4F943AF-E1A3-47C1-B98A-0FB09EEF71D0}" destId="{C356F89A-8601-4525-BD00-42A471A50556}" srcOrd="2" destOrd="0" presId="urn:microsoft.com/office/officeart/2018/5/layout/IconCircleLabelList"/>
    <dgm:cxn modelId="{A672E292-75CF-E04A-9F51-DB016C483361}" type="presParOf" srcId="{D4F943AF-E1A3-47C1-B98A-0FB09EEF71D0}" destId="{F5B3C70D-D33E-4A4D-AF0D-26AAAC8CD32E}" srcOrd="3" destOrd="0" presId="urn:microsoft.com/office/officeart/2018/5/layout/IconCircleLabelList"/>
    <dgm:cxn modelId="{70E37755-4DFF-1845-8814-52479C4B6C24}" type="presParOf" srcId="{F598D154-5656-4842-BEEC-57D11616BB46}" destId="{D771C024-C863-4762-8F68-4D22E3EDA46D}" srcOrd="1" destOrd="0" presId="urn:microsoft.com/office/officeart/2018/5/layout/IconCircleLabelList"/>
    <dgm:cxn modelId="{B17F5ED3-520E-9240-8873-46943C635D6B}" type="presParOf" srcId="{F598D154-5656-4842-BEEC-57D11616BB46}" destId="{BF28C1B3-A504-4050-B7B3-6187AC6434C2}" srcOrd="2" destOrd="0" presId="urn:microsoft.com/office/officeart/2018/5/layout/IconCircleLabelList"/>
    <dgm:cxn modelId="{5F7B354D-50FE-A34B-925E-6A31CB87BC73}" type="presParOf" srcId="{BF28C1B3-A504-4050-B7B3-6187AC6434C2}" destId="{22F9FDF5-43DD-4D4D-B214-0A082F0C2A72}" srcOrd="0" destOrd="0" presId="urn:microsoft.com/office/officeart/2018/5/layout/IconCircleLabelList"/>
    <dgm:cxn modelId="{26774883-B699-134F-8D05-2E8C1E87C18E}" type="presParOf" srcId="{BF28C1B3-A504-4050-B7B3-6187AC6434C2}" destId="{78780C3F-4AC4-48E7-A91F-993EAE91CF82}" srcOrd="1" destOrd="0" presId="urn:microsoft.com/office/officeart/2018/5/layout/IconCircleLabelList"/>
    <dgm:cxn modelId="{70B8CF20-329F-C843-A41F-6D01F0FD349E}" type="presParOf" srcId="{BF28C1B3-A504-4050-B7B3-6187AC6434C2}" destId="{3A811CC7-50F3-4CB6-BF52-512546B548E8}" srcOrd="2" destOrd="0" presId="urn:microsoft.com/office/officeart/2018/5/layout/IconCircleLabelList"/>
    <dgm:cxn modelId="{8587EB1C-A0CE-1243-857E-D91EAC4986C1}" type="presParOf" srcId="{BF28C1B3-A504-4050-B7B3-6187AC6434C2}" destId="{5161EBC3-CF9B-4D90-A7AC-900E22E6DE8A}" srcOrd="3" destOrd="0" presId="urn:microsoft.com/office/officeart/2018/5/layout/IconCircleLabelList"/>
    <dgm:cxn modelId="{1BC184EF-E7ED-C841-BB11-6CA7287FD903}" type="presParOf" srcId="{F598D154-5656-4842-BEEC-57D11616BB46}" destId="{023172C3-760F-4E8C-9DB3-4C795E41D634}" srcOrd="3" destOrd="0" presId="urn:microsoft.com/office/officeart/2018/5/layout/IconCircleLabelList"/>
    <dgm:cxn modelId="{A3EB183E-F114-3242-A2CF-CEDA60B408AE}" type="presParOf" srcId="{F598D154-5656-4842-BEEC-57D11616BB46}" destId="{8CBE32D7-3DF5-4041-8117-53F71351D3B0}" srcOrd="4" destOrd="0" presId="urn:microsoft.com/office/officeart/2018/5/layout/IconCircleLabelList"/>
    <dgm:cxn modelId="{8E0B0A3E-B1D3-4E42-B68B-1D7425FF2B40}" type="presParOf" srcId="{8CBE32D7-3DF5-4041-8117-53F71351D3B0}" destId="{A5C31652-E3AA-4954-A224-6B9D0338E015}" srcOrd="0" destOrd="0" presId="urn:microsoft.com/office/officeart/2018/5/layout/IconCircleLabelList"/>
    <dgm:cxn modelId="{54F541B2-C26E-9A48-ADA3-A95012098AD4}" type="presParOf" srcId="{8CBE32D7-3DF5-4041-8117-53F71351D3B0}" destId="{919556C8-6909-4D8E-BA43-711E69F8CC52}" srcOrd="1" destOrd="0" presId="urn:microsoft.com/office/officeart/2018/5/layout/IconCircleLabelList"/>
    <dgm:cxn modelId="{D12E01DC-4F0B-E34C-8C23-795C81834CFE}" type="presParOf" srcId="{8CBE32D7-3DF5-4041-8117-53F71351D3B0}" destId="{020125FA-8B11-4444-BB1A-48549E5880FF}" srcOrd="2" destOrd="0" presId="urn:microsoft.com/office/officeart/2018/5/layout/IconCircleLabelList"/>
    <dgm:cxn modelId="{96519166-8A15-CA41-8850-B14A7E2AA595}" type="presParOf" srcId="{8CBE32D7-3DF5-4041-8117-53F71351D3B0}" destId="{E8B2B856-B667-48FA-9FA5-7C6510B4B410}" srcOrd="3" destOrd="0" presId="urn:microsoft.com/office/officeart/2018/5/layout/IconCircleLabelList"/>
    <dgm:cxn modelId="{2BA42D89-6774-F545-94A7-6F0D0C5EA1A6}" type="presParOf" srcId="{F598D154-5656-4842-BEEC-57D11616BB46}" destId="{E5ECA4BB-FC8E-4157-88A7-5119F7CCC6C6}" srcOrd="5" destOrd="0" presId="urn:microsoft.com/office/officeart/2018/5/layout/IconCircleLabelList"/>
    <dgm:cxn modelId="{1A279273-5A99-7543-B852-767B434C834B}" type="presParOf" srcId="{F598D154-5656-4842-BEEC-57D11616BB46}" destId="{542DFF5E-A81A-4BEE-A08A-DE451E3E738E}" srcOrd="6" destOrd="0" presId="urn:microsoft.com/office/officeart/2018/5/layout/IconCircleLabelList"/>
    <dgm:cxn modelId="{B76BD671-8DE3-C74C-9740-A8D619FDFCB8}" type="presParOf" srcId="{542DFF5E-A81A-4BEE-A08A-DE451E3E738E}" destId="{E453DD3B-1071-43EB-9298-B301FCF1AD87}" srcOrd="0" destOrd="0" presId="urn:microsoft.com/office/officeart/2018/5/layout/IconCircleLabelList"/>
    <dgm:cxn modelId="{F9F9AAE7-D0BC-EC40-92B8-0BC69A075133}" type="presParOf" srcId="{542DFF5E-A81A-4BEE-A08A-DE451E3E738E}" destId="{F2CFEB8C-0B2C-4E38-814D-ED437B9073CC}" srcOrd="1" destOrd="0" presId="urn:microsoft.com/office/officeart/2018/5/layout/IconCircleLabelList"/>
    <dgm:cxn modelId="{01D366BE-FC6B-F04D-9AA8-6DC83D764E94}" type="presParOf" srcId="{542DFF5E-A81A-4BEE-A08A-DE451E3E738E}" destId="{7BCE18B5-2AC1-498A-B814-52E7BE1E5E93}" srcOrd="2" destOrd="0" presId="urn:microsoft.com/office/officeart/2018/5/layout/IconCircleLabelList"/>
    <dgm:cxn modelId="{A59E8819-A8E3-C84A-84EE-6BF0C5612713}" type="presParOf" srcId="{542DFF5E-A81A-4BEE-A08A-DE451E3E738E}" destId="{80CE8DB2-A393-4EC8-86BD-53F301F99796}" srcOrd="3" destOrd="0" presId="urn:microsoft.com/office/officeart/2018/5/layout/IconCircleLabelList"/>
    <dgm:cxn modelId="{4388515E-6E22-CF4A-B899-E5A72B7782D1}" type="presParOf" srcId="{F598D154-5656-4842-BEEC-57D11616BB46}" destId="{731E5DEF-0783-4FFA-B7B3-05415A2ED10F}" srcOrd="7" destOrd="0" presId="urn:microsoft.com/office/officeart/2018/5/layout/IconCircleLabelList"/>
    <dgm:cxn modelId="{3384F067-A524-7E4D-9CF5-9E346793130B}" type="presParOf" srcId="{F598D154-5656-4842-BEEC-57D11616BB46}" destId="{D3973EE6-8C61-4876-AE01-509C5740F277}" srcOrd="8" destOrd="0" presId="urn:microsoft.com/office/officeart/2018/5/layout/IconCircleLabelList"/>
    <dgm:cxn modelId="{7FCCEC86-30E2-F040-A0F4-36337559E169}" type="presParOf" srcId="{D3973EE6-8C61-4876-AE01-509C5740F277}" destId="{DF043D22-4601-42BA-A908-36F7D100FD8E}" srcOrd="0" destOrd="0" presId="urn:microsoft.com/office/officeart/2018/5/layout/IconCircleLabelList"/>
    <dgm:cxn modelId="{9781A1A2-48F2-D845-A84D-D96195F874A9}" type="presParOf" srcId="{D3973EE6-8C61-4876-AE01-509C5740F277}" destId="{31BD3750-E089-4E56-9B41-1B5B6C35F54F}" srcOrd="1" destOrd="0" presId="urn:microsoft.com/office/officeart/2018/5/layout/IconCircleLabelList"/>
    <dgm:cxn modelId="{2D20F92E-58D7-B346-8D88-3C8C321A24D6}" type="presParOf" srcId="{D3973EE6-8C61-4876-AE01-509C5740F277}" destId="{44829042-57B9-4598-A1B1-5774B6D82019}" srcOrd="2" destOrd="0" presId="urn:microsoft.com/office/officeart/2018/5/layout/IconCircleLabelList"/>
    <dgm:cxn modelId="{35D0AB5F-2D3E-754B-A83A-9D2DAFB4C280}" type="presParOf" srcId="{D3973EE6-8C61-4876-AE01-509C5740F277}" destId="{BFBC6A0B-F0F9-4D1F-8483-BC75C44697DA}" srcOrd="3" destOrd="0" presId="urn:microsoft.com/office/officeart/2018/5/layout/IconCircleLabelList"/>
    <dgm:cxn modelId="{915A17AF-54FC-984B-A2F8-402F5D282F00}" type="presParOf" srcId="{F598D154-5656-4842-BEEC-57D11616BB46}" destId="{1C4A8C71-D191-4017-BA6D-9F6466E7E3B3}" srcOrd="9" destOrd="0" presId="urn:microsoft.com/office/officeart/2018/5/layout/IconCircleLabelList"/>
    <dgm:cxn modelId="{EA85F3D9-77C9-9E44-AED5-9A1C4F38E883}" type="presParOf" srcId="{F598D154-5656-4842-BEEC-57D11616BB46}" destId="{5DAA710A-D2A3-4444-ABA2-07E2F4FDB64D}" srcOrd="10" destOrd="0" presId="urn:microsoft.com/office/officeart/2018/5/layout/IconCircleLabelList"/>
    <dgm:cxn modelId="{50580156-BF42-8748-86B2-9AAF928BE315}" type="presParOf" srcId="{5DAA710A-D2A3-4444-ABA2-07E2F4FDB64D}" destId="{5B639E38-4491-44D9-B821-3AB4ADDA6E3D}" srcOrd="0" destOrd="0" presId="urn:microsoft.com/office/officeart/2018/5/layout/IconCircleLabelList"/>
    <dgm:cxn modelId="{B04875BC-B407-2841-AC6F-A33DC95D5201}" type="presParOf" srcId="{5DAA710A-D2A3-4444-ABA2-07E2F4FDB64D}" destId="{11581744-DCF4-43AD-B60B-0531F221E74A}" srcOrd="1" destOrd="0" presId="urn:microsoft.com/office/officeart/2018/5/layout/IconCircleLabelList"/>
    <dgm:cxn modelId="{BD7BBC49-9A64-974D-9CB9-6D8E1E3F43D2}" type="presParOf" srcId="{5DAA710A-D2A3-4444-ABA2-07E2F4FDB64D}" destId="{C832738C-F70A-454B-9DBC-DDBA6419F8A5}" srcOrd="2" destOrd="0" presId="urn:microsoft.com/office/officeart/2018/5/layout/IconCircleLabelList"/>
    <dgm:cxn modelId="{90D594BA-33E8-F54B-91CE-D138D59F83C8}" type="presParOf" srcId="{5DAA710A-D2A3-4444-ABA2-07E2F4FDB64D}" destId="{8CCD7156-5D19-4DE5-A509-713BD414717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1A606C-80B1-4816-9A59-775344F5A46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D673865-5C06-488A-8582-BDCD902D8D6C}">
      <dgm:prSet custT="1"/>
      <dgm:spPr/>
      <dgm:t>
        <a:bodyPr/>
        <a:lstStyle/>
        <a:p>
          <a:pPr rtl="0">
            <a:lnSpc>
              <a:spcPct val="200000"/>
            </a:lnSpc>
            <a:defRPr cap="all"/>
          </a:pPr>
          <a:r>
            <a:rPr lang="en-US" sz="3200">
              <a:latin typeface="Century Gothic" panose="020B0502020202020204"/>
            </a:rPr>
            <a:t>Data Source</a:t>
          </a:r>
          <a:endParaRPr lang="en-US" sz="3200"/>
        </a:p>
      </dgm:t>
    </dgm:pt>
    <dgm:pt modelId="{CA682CFE-1223-4CD4-A3B9-602BE9080563}" type="parTrans" cxnId="{ACE40274-53BC-4BA3-8B34-61ADA424E37D}">
      <dgm:prSet/>
      <dgm:spPr/>
      <dgm:t>
        <a:bodyPr/>
        <a:lstStyle/>
        <a:p>
          <a:endParaRPr lang="en-US"/>
        </a:p>
      </dgm:t>
    </dgm:pt>
    <dgm:pt modelId="{3922249A-FAB2-4912-BDD1-1F2A5F522DBE}" type="sibTrans" cxnId="{ACE40274-53BC-4BA3-8B34-61ADA424E37D}">
      <dgm:prSet/>
      <dgm:spPr/>
      <dgm:t>
        <a:bodyPr/>
        <a:lstStyle/>
        <a:p>
          <a:endParaRPr lang="en-US"/>
        </a:p>
      </dgm:t>
    </dgm:pt>
    <dgm:pt modelId="{7F20A75E-1CCE-4B10-ABC6-7A3C40CA2680}">
      <dgm:prSet custT="1"/>
      <dgm:spPr/>
      <dgm:t>
        <a:bodyPr/>
        <a:lstStyle/>
        <a:p>
          <a:pPr>
            <a:lnSpc>
              <a:spcPct val="200000"/>
            </a:lnSpc>
            <a:defRPr cap="all"/>
          </a:pPr>
          <a:r>
            <a:rPr lang="en-US" sz="3200">
              <a:latin typeface="Century Gothic" panose="020B0502020202020204" pitchFamily="34" charset="0"/>
            </a:rPr>
            <a:t>Overview of dataset</a:t>
          </a:r>
        </a:p>
      </dgm:t>
    </dgm:pt>
    <dgm:pt modelId="{31F37116-9E7E-4DED-A45D-7B8BF7A934AC}" type="parTrans" cxnId="{34616E63-A945-4090-8C04-EFF2842BCDE6}">
      <dgm:prSet/>
      <dgm:spPr/>
      <dgm:t>
        <a:bodyPr/>
        <a:lstStyle/>
        <a:p>
          <a:endParaRPr lang="en-US"/>
        </a:p>
      </dgm:t>
    </dgm:pt>
    <dgm:pt modelId="{427AC850-5A4E-4CD0-910A-6C975A3FC317}" type="sibTrans" cxnId="{34616E63-A945-4090-8C04-EFF2842BCDE6}">
      <dgm:prSet/>
      <dgm:spPr/>
      <dgm:t>
        <a:bodyPr/>
        <a:lstStyle/>
        <a:p>
          <a:endParaRPr lang="en-US"/>
        </a:p>
      </dgm:t>
    </dgm:pt>
    <dgm:pt modelId="{ECD6700B-4BD7-4A81-8A84-C157F3FE6915}">
      <dgm:prSet custT="1"/>
      <dgm:spPr/>
      <dgm:t>
        <a:bodyPr/>
        <a:lstStyle/>
        <a:p>
          <a:pPr>
            <a:lnSpc>
              <a:spcPct val="200000"/>
            </a:lnSpc>
            <a:defRPr cap="all"/>
          </a:pPr>
          <a:r>
            <a:rPr lang="en-US" sz="3200">
              <a:latin typeface="Century Gothic" panose="020B0502020202020204" pitchFamily="34" charset="0"/>
            </a:rPr>
            <a:t>Importance of dataset</a:t>
          </a:r>
        </a:p>
      </dgm:t>
    </dgm:pt>
    <dgm:pt modelId="{9BE2C96C-7F6D-40BB-B8AC-3F3363E4AE5C}" type="parTrans" cxnId="{CD21795D-2FDF-4DAB-AE8F-E1CE65678081}">
      <dgm:prSet/>
      <dgm:spPr/>
      <dgm:t>
        <a:bodyPr/>
        <a:lstStyle/>
        <a:p>
          <a:endParaRPr lang="en-US"/>
        </a:p>
      </dgm:t>
    </dgm:pt>
    <dgm:pt modelId="{D7210FAD-90AC-4D97-B9B4-FB7A5A79A14C}" type="sibTrans" cxnId="{CD21795D-2FDF-4DAB-AE8F-E1CE65678081}">
      <dgm:prSet/>
      <dgm:spPr/>
      <dgm:t>
        <a:bodyPr/>
        <a:lstStyle/>
        <a:p>
          <a:endParaRPr lang="en-US"/>
        </a:p>
      </dgm:t>
    </dgm:pt>
    <dgm:pt modelId="{40015EDB-E0EA-446F-9E3B-1CEA4AD2E99D}">
      <dgm:prSet custT="1"/>
      <dgm:spPr/>
      <dgm:t>
        <a:bodyPr/>
        <a:lstStyle/>
        <a:p>
          <a:pPr>
            <a:lnSpc>
              <a:spcPct val="100000"/>
            </a:lnSpc>
            <a:defRPr cap="all"/>
          </a:pPr>
          <a:r>
            <a:rPr lang="en-US" sz="3200">
              <a:latin typeface="Century Gothic" panose="020B0502020202020204" pitchFamily="34" charset="0"/>
            </a:rPr>
            <a:t>Supervised classification problem </a:t>
          </a:r>
        </a:p>
      </dgm:t>
    </dgm:pt>
    <dgm:pt modelId="{84A1A765-8F27-45B3-B708-FD95F2939A7A}" type="parTrans" cxnId="{23A90BAF-3C91-4048-A9CF-6D4CD451E5E8}">
      <dgm:prSet/>
      <dgm:spPr/>
      <dgm:t>
        <a:bodyPr/>
        <a:lstStyle/>
        <a:p>
          <a:endParaRPr lang="en-US"/>
        </a:p>
      </dgm:t>
    </dgm:pt>
    <dgm:pt modelId="{0E89A402-CF53-420F-AA38-D3C30C1292F8}" type="sibTrans" cxnId="{23A90BAF-3C91-4048-A9CF-6D4CD451E5E8}">
      <dgm:prSet/>
      <dgm:spPr/>
      <dgm:t>
        <a:bodyPr/>
        <a:lstStyle/>
        <a:p>
          <a:endParaRPr lang="en-US"/>
        </a:p>
      </dgm:t>
    </dgm:pt>
    <dgm:pt modelId="{2647FFF7-F1CD-9B4F-8343-C68E3A2182C9}" type="pres">
      <dgm:prSet presAssocID="{B21A606C-80B1-4816-9A59-775344F5A466}" presName="vert0" presStyleCnt="0">
        <dgm:presLayoutVars>
          <dgm:dir/>
          <dgm:animOne val="branch"/>
          <dgm:animLvl val="lvl"/>
        </dgm:presLayoutVars>
      </dgm:prSet>
      <dgm:spPr/>
    </dgm:pt>
    <dgm:pt modelId="{1C4DC25F-0B71-3645-B18F-325F24E68F36}" type="pres">
      <dgm:prSet presAssocID="{DD673865-5C06-488A-8582-BDCD902D8D6C}" presName="thickLine" presStyleLbl="alignNode1" presStyleIdx="0" presStyleCnt="4"/>
      <dgm:spPr/>
    </dgm:pt>
    <dgm:pt modelId="{859E451E-409E-C540-A420-48E7545C5ADD}" type="pres">
      <dgm:prSet presAssocID="{DD673865-5C06-488A-8582-BDCD902D8D6C}" presName="horz1" presStyleCnt="0"/>
      <dgm:spPr/>
    </dgm:pt>
    <dgm:pt modelId="{2F8C053B-6400-574B-9BE9-B61542E81F0C}" type="pres">
      <dgm:prSet presAssocID="{DD673865-5C06-488A-8582-BDCD902D8D6C}" presName="tx1" presStyleLbl="revTx" presStyleIdx="0" presStyleCnt="4" custLinFactNeighborX="-17709" custLinFactNeighborY="-6338"/>
      <dgm:spPr/>
    </dgm:pt>
    <dgm:pt modelId="{AE202EA0-3CA4-DF4D-B6FD-C71839AB9BDD}" type="pres">
      <dgm:prSet presAssocID="{DD673865-5C06-488A-8582-BDCD902D8D6C}" presName="vert1" presStyleCnt="0"/>
      <dgm:spPr/>
    </dgm:pt>
    <dgm:pt modelId="{94775966-42CC-DB44-AD50-CCA15E89C08B}" type="pres">
      <dgm:prSet presAssocID="{7F20A75E-1CCE-4B10-ABC6-7A3C40CA2680}" presName="thickLine" presStyleLbl="alignNode1" presStyleIdx="1" presStyleCnt="4"/>
      <dgm:spPr/>
    </dgm:pt>
    <dgm:pt modelId="{1E1E13C3-A6F8-D74F-BE2A-B361C3377E4A}" type="pres">
      <dgm:prSet presAssocID="{7F20A75E-1CCE-4B10-ABC6-7A3C40CA2680}" presName="horz1" presStyleCnt="0"/>
      <dgm:spPr/>
    </dgm:pt>
    <dgm:pt modelId="{FEF36B2A-29D8-6D4A-8875-BC5610518AD4}" type="pres">
      <dgm:prSet presAssocID="{7F20A75E-1CCE-4B10-ABC6-7A3C40CA2680}" presName="tx1" presStyleLbl="revTx" presStyleIdx="1" presStyleCnt="4"/>
      <dgm:spPr/>
    </dgm:pt>
    <dgm:pt modelId="{73519D98-93BE-5F45-9014-0E8EC8F98963}" type="pres">
      <dgm:prSet presAssocID="{7F20A75E-1CCE-4B10-ABC6-7A3C40CA2680}" presName="vert1" presStyleCnt="0"/>
      <dgm:spPr/>
    </dgm:pt>
    <dgm:pt modelId="{174F5ED6-0065-0145-8A09-CD3933BFC0A8}" type="pres">
      <dgm:prSet presAssocID="{ECD6700B-4BD7-4A81-8A84-C157F3FE6915}" presName="thickLine" presStyleLbl="alignNode1" presStyleIdx="2" presStyleCnt="4"/>
      <dgm:spPr/>
    </dgm:pt>
    <dgm:pt modelId="{F0B821A5-3054-FE45-97FF-5BC613E06927}" type="pres">
      <dgm:prSet presAssocID="{ECD6700B-4BD7-4A81-8A84-C157F3FE6915}" presName="horz1" presStyleCnt="0"/>
      <dgm:spPr/>
    </dgm:pt>
    <dgm:pt modelId="{62C2B7A9-800B-C240-B791-8F255496CFFE}" type="pres">
      <dgm:prSet presAssocID="{ECD6700B-4BD7-4A81-8A84-C157F3FE6915}" presName="tx1" presStyleLbl="revTx" presStyleIdx="2" presStyleCnt="4"/>
      <dgm:spPr/>
    </dgm:pt>
    <dgm:pt modelId="{97E55C0C-6477-684D-B178-1C8A61B4A32B}" type="pres">
      <dgm:prSet presAssocID="{ECD6700B-4BD7-4A81-8A84-C157F3FE6915}" presName="vert1" presStyleCnt="0"/>
      <dgm:spPr/>
    </dgm:pt>
    <dgm:pt modelId="{F02CBA1F-85E3-654F-82C3-E702F40F75EE}" type="pres">
      <dgm:prSet presAssocID="{40015EDB-E0EA-446F-9E3B-1CEA4AD2E99D}" presName="thickLine" presStyleLbl="alignNode1" presStyleIdx="3" presStyleCnt="4"/>
      <dgm:spPr/>
    </dgm:pt>
    <dgm:pt modelId="{DD90CCF1-A6D5-EC4B-8771-31CB9473EF91}" type="pres">
      <dgm:prSet presAssocID="{40015EDB-E0EA-446F-9E3B-1CEA4AD2E99D}" presName="horz1" presStyleCnt="0"/>
      <dgm:spPr/>
    </dgm:pt>
    <dgm:pt modelId="{946C09A2-8124-C646-A3C0-F2B35D2A4BEA}" type="pres">
      <dgm:prSet presAssocID="{40015EDB-E0EA-446F-9E3B-1CEA4AD2E99D}" presName="tx1" presStyleLbl="revTx" presStyleIdx="3" presStyleCnt="4"/>
      <dgm:spPr/>
    </dgm:pt>
    <dgm:pt modelId="{69BCF804-1878-5B4B-B093-12C240A86289}" type="pres">
      <dgm:prSet presAssocID="{40015EDB-E0EA-446F-9E3B-1CEA4AD2E99D}" presName="vert1" presStyleCnt="0"/>
      <dgm:spPr/>
    </dgm:pt>
  </dgm:ptLst>
  <dgm:cxnLst>
    <dgm:cxn modelId="{F134102D-714D-304E-93DC-868F262A9A62}" type="presOf" srcId="{7F20A75E-1CCE-4B10-ABC6-7A3C40CA2680}" destId="{FEF36B2A-29D8-6D4A-8875-BC5610518AD4}" srcOrd="0" destOrd="0" presId="urn:microsoft.com/office/officeart/2008/layout/LinedList"/>
    <dgm:cxn modelId="{8506953C-9967-5B4D-A552-D1D5E86D8E1F}" type="presOf" srcId="{ECD6700B-4BD7-4A81-8A84-C157F3FE6915}" destId="{62C2B7A9-800B-C240-B791-8F255496CFFE}" srcOrd="0" destOrd="0" presId="urn:microsoft.com/office/officeart/2008/layout/LinedList"/>
    <dgm:cxn modelId="{CD21795D-2FDF-4DAB-AE8F-E1CE65678081}" srcId="{B21A606C-80B1-4816-9A59-775344F5A466}" destId="{ECD6700B-4BD7-4A81-8A84-C157F3FE6915}" srcOrd="2" destOrd="0" parTransId="{9BE2C96C-7F6D-40BB-B8AC-3F3363E4AE5C}" sibTransId="{D7210FAD-90AC-4D97-B9B4-FB7A5A79A14C}"/>
    <dgm:cxn modelId="{34616E63-A945-4090-8C04-EFF2842BCDE6}" srcId="{B21A606C-80B1-4816-9A59-775344F5A466}" destId="{7F20A75E-1CCE-4B10-ABC6-7A3C40CA2680}" srcOrd="1" destOrd="0" parTransId="{31F37116-9E7E-4DED-A45D-7B8BF7A934AC}" sibTransId="{427AC850-5A4E-4CD0-910A-6C975A3FC317}"/>
    <dgm:cxn modelId="{ACE40274-53BC-4BA3-8B34-61ADA424E37D}" srcId="{B21A606C-80B1-4816-9A59-775344F5A466}" destId="{DD673865-5C06-488A-8582-BDCD902D8D6C}" srcOrd="0" destOrd="0" parTransId="{CA682CFE-1223-4CD4-A3B9-602BE9080563}" sibTransId="{3922249A-FAB2-4912-BDD1-1F2A5F522DBE}"/>
    <dgm:cxn modelId="{1D922080-3BB0-F742-89A1-C6D60D7C8E65}" type="presOf" srcId="{DD673865-5C06-488A-8582-BDCD902D8D6C}" destId="{2F8C053B-6400-574B-9BE9-B61542E81F0C}" srcOrd="0" destOrd="0" presId="urn:microsoft.com/office/officeart/2008/layout/LinedList"/>
    <dgm:cxn modelId="{23A90BAF-3C91-4048-A9CF-6D4CD451E5E8}" srcId="{B21A606C-80B1-4816-9A59-775344F5A466}" destId="{40015EDB-E0EA-446F-9E3B-1CEA4AD2E99D}" srcOrd="3" destOrd="0" parTransId="{84A1A765-8F27-45B3-B708-FD95F2939A7A}" sibTransId="{0E89A402-CF53-420F-AA38-D3C30C1292F8}"/>
    <dgm:cxn modelId="{8E508BCC-1305-E945-AD98-DEF3FC9895CB}" type="presOf" srcId="{40015EDB-E0EA-446F-9E3B-1CEA4AD2E99D}" destId="{946C09A2-8124-C646-A3C0-F2B35D2A4BEA}" srcOrd="0" destOrd="0" presId="urn:microsoft.com/office/officeart/2008/layout/LinedList"/>
    <dgm:cxn modelId="{54C107DD-215C-3C44-828E-8017EA0DA526}" type="presOf" srcId="{B21A606C-80B1-4816-9A59-775344F5A466}" destId="{2647FFF7-F1CD-9B4F-8343-C68E3A2182C9}" srcOrd="0" destOrd="0" presId="urn:microsoft.com/office/officeart/2008/layout/LinedList"/>
    <dgm:cxn modelId="{F1E06E6D-16C8-4043-8DE1-305816B3A04F}" type="presParOf" srcId="{2647FFF7-F1CD-9B4F-8343-C68E3A2182C9}" destId="{1C4DC25F-0B71-3645-B18F-325F24E68F36}" srcOrd="0" destOrd="0" presId="urn:microsoft.com/office/officeart/2008/layout/LinedList"/>
    <dgm:cxn modelId="{DC6ADBEF-4CE1-C241-9CAF-C4C0869714E6}" type="presParOf" srcId="{2647FFF7-F1CD-9B4F-8343-C68E3A2182C9}" destId="{859E451E-409E-C540-A420-48E7545C5ADD}" srcOrd="1" destOrd="0" presId="urn:microsoft.com/office/officeart/2008/layout/LinedList"/>
    <dgm:cxn modelId="{B50CD867-54D7-0C4B-BE62-5DDEC0B77154}" type="presParOf" srcId="{859E451E-409E-C540-A420-48E7545C5ADD}" destId="{2F8C053B-6400-574B-9BE9-B61542E81F0C}" srcOrd="0" destOrd="0" presId="urn:microsoft.com/office/officeart/2008/layout/LinedList"/>
    <dgm:cxn modelId="{3FC30D33-ADFC-DF4B-BA68-660A2A44D474}" type="presParOf" srcId="{859E451E-409E-C540-A420-48E7545C5ADD}" destId="{AE202EA0-3CA4-DF4D-B6FD-C71839AB9BDD}" srcOrd="1" destOrd="0" presId="urn:microsoft.com/office/officeart/2008/layout/LinedList"/>
    <dgm:cxn modelId="{471C817D-14F4-8B4F-B27D-940342B13A67}" type="presParOf" srcId="{2647FFF7-F1CD-9B4F-8343-C68E3A2182C9}" destId="{94775966-42CC-DB44-AD50-CCA15E89C08B}" srcOrd="2" destOrd="0" presId="urn:microsoft.com/office/officeart/2008/layout/LinedList"/>
    <dgm:cxn modelId="{9C43E636-F32B-BC46-8B9B-EBADB1CA6174}" type="presParOf" srcId="{2647FFF7-F1CD-9B4F-8343-C68E3A2182C9}" destId="{1E1E13C3-A6F8-D74F-BE2A-B361C3377E4A}" srcOrd="3" destOrd="0" presId="urn:microsoft.com/office/officeart/2008/layout/LinedList"/>
    <dgm:cxn modelId="{D08DFDCB-4412-C44E-A7C8-68D4C1F4FB92}" type="presParOf" srcId="{1E1E13C3-A6F8-D74F-BE2A-B361C3377E4A}" destId="{FEF36B2A-29D8-6D4A-8875-BC5610518AD4}" srcOrd="0" destOrd="0" presId="urn:microsoft.com/office/officeart/2008/layout/LinedList"/>
    <dgm:cxn modelId="{DB34C89B-AB48-FD4E-9F50-927E516F57A0}" type="presParOf" srcId="{1E1E13C3-A6F8-D74F-BE2A-B361C3377E4A}" destId="{73519D98-93BE-5F45-9014-0E8EC8F98963}" srcOrd="1" destOrd="0" presId="urn:microsoft.com/office/officeart/2008/layout/LinedList"/>
    <dgm:cxn modelId="{7684D823-580C-8540-9A21-2711455B5D2B}" type="presParOf" srcId="{2647FFF7-F1CD-9B4F-8343-C68E3A2182C9}" destId="{174F5ED6-0065-0145-8A09-CD3933BFC0A8}" srcOrd="4" destOrd="0" presId="urn:microsoft.com/office/officeart/2008/layout/LinedList"/>
    <dgm:cxn modelId="{95A3627C-24AD-1444-9E78-1A7CEE898CDB}" type="presParOf" srcId="{2647FFF7-F1CD-9B4F-8343-C68E3A2182C9}" destId="{F0B821A5-3054-FE45-97FF-5BC613E06927}" srcOrd="5" destOrd="0" presId="urn:microsoft.com/office/officeart/2008/layout/LinedList"/>
    <dgm:cxn modelId="{DF36839F-9296-8A47-9370-3A7A901A511A}" type="presParOf" srcId="{F0B821A5-3054-FE45-97FF-5BC613E06927}" destId="{62C2B7A9-800B-C240-B791-8F255496CFFE}" srcOrd="0" destOrd="0" presId="urn:microsoft.com/office/officeart/2008/layout/LinedList"/>
    <dgm:cxn modelId="{CFB664DC-C7BB-5F45-ABE8-4F67FA3FDC5C}" type="presParOf" srcId="{F0B821A5-3054-FE45-97FF-5BC613E06927}" destId="{97E55C0C-6477-684D-B178-1C8A61B4A32B}" srcOrd="1" destOrd="0" presId="urn:microsoft.com/office/officeart/2008/layout/LinedList"/>
    <dgm:cxn modelId="{25EBFF1D-EFA6-BE48-857E-1894027F48CF}" type="presParOf" srcId="{2647FFF7-F1CD-9B4F-8343-C68E3A2182C9}" destId="{F02CBA1F-85E3-654F-82C3-E702F40F75EE}" srcOrd="6" destOrd="0" presId="urn:microsoft.com/office/officeart/2008/layout/LinedList"/>
    <dgm:cxn modelId="{E1E241FF-480E-CC49-97BC-29705938F4AE}" type="presParOf" srcId="{2647FFF7-F1CD-9B4F-8343-C68E3A2182C9}" destId="{DD90CCF1-A6D5-EC4B-8771-31CB9473EF91}" srcOrd="7" destOrd="0" presId="urn:microsoft.com/office/officeart/2008/layout/LinedList"/>
    <dgm:cxn modelId="{A95FD74B-B3DA-EB4C-A3AA-30F6A9CBD2AB}" type="presParOf" srcId="{DD90CCF1-A6D5-EC4B-8771-31CB9473EF91}" destId="{946C09A2-8124-C646-A3C0-F2B35D2A4BEA}" srcOrd="0" destOrd="0" presId="urn:microsoft.com/office/officeart/2008/layout/LinedList"/>
    <dgm:cxn modelId="{EFF6E1E9-849B-0849-B3A8-D56A82F3C9DC}" type="presParOf" srcId="{DD90CCF1-A6D5-EC4B-8771-31CB9473EF91}" destId="{69BCF804-1878-5B4B-B093-12C240A862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81D55F-F08F-4A63-B771-75CBE779D56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E83B80-5E45-4815-9D37-A079590F1E2C}">
      <dgm:prSet custT="1"/>
      <dgm:spPr/>
      <dgm:t>
        <a:bodyPr/>
        <a:lstStyle/>
        <a:p>
          <a:r>
            <a:rPr lang="en-US" sz="3200">
              <a:latin typeface="Century Gothic" panose="020B0502020202020204" pitchFamily="34" charset="0"/>
            </a:rPr>
            <a:t>Normalized Data</a:t>
          </a:r>
        </a:p>
      </dgm:t>
    </dgm:pt>
    <dgm:pt modelId="{3DC738EE-4CA9-4E9C-BD88-9D8697CFDB81}" type="parTrans" cxnId="{29DA3FCA-8610-4EE0-B3AD-706A437AD99C}">
      <dgm:prSet/>
      <dgm:spPr/>
      <dgm:t>
        <a:bodyPr/>
        <a:lstStyle/>
        <a:p>
          <a:endParaRPr lang="en-US"/>
        </a:p>
      </dgm:t>
    </dgm:pt>
    <dgm:pt modelId="{BC680EB2-DAB2-458E-8182-727C77DD68B0}" type="sibTrans" cxnId="{29DA3FCA-8610-4EE0-B3AD-706A437AD99C}">
      <dgm:prSet/>
      <dgm:spPr/>
      <dgm:t>
        <a:bodyPr/>
        <a:lstStyle/>
        <a:p>
          <a:endParaRPr lang="en-US"/>
        </a:p>
      </dgm:t>
    </dgm:pt>
    <dgm:pt modelId="{94BC3222-825B-47F9-ACCA-18023096A9E7}">
      <dgm:prSet custT="1"/>
      <dgm:spPr/>
      <dgm:t>
        <a:bodyPr/>
        <a:lstStyle/>
        <a:p>
          <a:r>
            <a:rPr lang="en-US" sz="3200">
              <a:latin typeface="Century Gothic" panose="020B0502020202020204" pitchFamily="34" charset="0"/>
            </a:rPr>
            <a:t>One – Hot Encoding</a:t>
          </a:r>
        </a:p>
      </dgm:t>
    </dgm:pt>
    <dgm:pt modelId="{A3854A0B-AF76-4717-B600-3A36FD62D3F7}" type="parTrans" cxnId="{79B62BB4-7054-42F9-8F10-DB7DC8F8C7FD}">
      <dgm:prSet/>
      <dgm:spPr/>
      <dgm:t>
        <a:bodyPr/>
        <a:lstStyle/>
        <a:p>
          <a:endParaRPr lang="en-US"/>
        </a:p>
      </dgm:t>
    </dgm:pt>
    <dgm:pt modelId="{74AA5376-60EB-4BD7-9769-1AF84D255B56}" type="sibTrans" cxnId="{79B62BB4-7054-42F9-8F10-DB7DC8F8C7FD}">
      <dgm:prSet/>
      <dgm:spPr/>
      <dgm:t>
        <a:bodyPr/>
        <a:lstStyle/>
        <a:p>
          <a:endParaRPr lang="en-US"/>
        </a:p>
      </dgm:t>
    </dgm:pt>
    <dgm:pt modelId="{527EFC23-7324-49EB-89A4-560C09F492E2}" type="pres">
      <dgm:prSet presAssocID="{8181D55F-F08F-4A63-B771-75CBE779D56A}" presName="root" presStyleCnt="0">
        <dgm:presLayoutVars>
          <dgm:dir/>
          <dgm:resizeHandles val="exact"/>
        </dgm:presLayoutVars>
      </dgm:prSet>
      <dgm:spPr/>
    </dgm:pt>
    <dgm:pt modelId="{6D0B48BB-6BAF-4188-8C14-3BF0F8A8A3A7}" type="pres">
      <dgm:prSet presAssocID="{74E83B80-5E45-4815-9D37-A079590F1E2C}" presName="compNode" presStyleCnt="0"/>
      <dgm:spPr/>
    </dgm:pt>
    <dgm:pt modelId="{582E4A67-692C-485D-B435-EDA64CDC5045}" type="pres">
      <dgm:prSet presAssocID="{74E83B80-5E45-4815-9D37-A079590F1E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0776F7-F96C-49F6-AEE3-90E0FCC554D4}" type="pres">
      <dgm:prSet presAssocID="{74E83B80-5E45-4815-9D37-A079590F1E2C}" presName="spaceRect" presStyleCnt="0"/>
      <dgm:spPr/>
    </dgm:pt>
    <dgm:pt modelId="{10310AE2-AF8D-4613-8C53-14398B1B3EFE}" type="pres">
      <dgm:prSet presAssocID="{74E83B80-5E45-4815-9D37-A079590F1E2C}" presName="textRect" presStyleLbl="revTx" presStyleIdx="0" presStyleCnt="2">
        <dgm:presLayoutVars>
          <dgm:chMax val="1"/>
          <dgm:chPref val="1"/>
        </dgm:presLayoutVars>
      </dgm:prSet>
      <dgm:spPr/>
    </dgm:pt>
    <dgm:pt modelId="{07C288DD-D066-4B53-8E2D-B70B9425CBBD}" type="pres">
      <dgm:prSet presAssocID="{BC680EB2-DAB2-458E-8182-727C77DD68B0}" presName="sibTrans" presStyleCnt="0"/>
      <dgm:spPr/>
    </dgm:pt>
    <dgm:pt modelId="{DDAE66BE-0BCB-4FA4-9F0F-A1ED022D1B87}" type="pres">
      <dgm:prSet presAssocID="{94BC3222-825B-47F9-ACCA-18023096A9E7}" presName="compNode" presStyleCnt="0"/>
      <dgm:spPr/>
    </dgm:pt>
    <dgm:pt modelId="{445B09F3-18C0-4E0F-BA4C-F8B6E4630DA3}" type="pres">
      <dgm:prSet presAssocID="{94BC3222-825B-47F9-ACCA-18023096A9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75342C5E-4C32-4D1B-A1A0-DA2E95552A87}" type="pres">
      <dgm:prSet presAssocID="{94BC3222-825B-47F9-ACCA-18023096A9E7}" presName="spaceRect" presStyleCnt="0"/>
      <dgm:spPr/>
    </dgm:pt>
    <dgm:pt modelId="{2FFC6A37-03AE-4526-B23A-8F59EF97490C}" type="pres">
      <dgm:prSet presAssocID="{94BC3222-825B-47F9-ACCA-18023096A9E7}" presName="textRect" presStyleLbl="revTx" presStyleIdx="1" presStyleCnt="2">
        <dgm:presLayoutVars>
          <dgm:chMax val="1"/>
          <dgm:chPref val="1"/>
        </dgm:presLayoutVars>
      </dgm:prSet>
      <dgm:spPr/>
    </dgm:pt>
  </dgm:ptLst>
  <dgm:cxnLst>
    <dgm:cxn modelId="{7C5C2D05-AB08-4E6E-A225-99E1E26F1341}" type="presOf" srcId="{8181D55F-F08F-4A63-B771-75CBE779D56A}" destId="{527EFC23-7324-49EB-89A4-560C09F492E2}" srcOrd="0" destOrd="0" presId="urn:microsoft.com/office/officeart/2018/2/layout/IconLabelList"/>
    <dgm:cxn modelId="{E0E5546D-C8A8-49C3-B737-A5BC0A9F3954}" type="presOf" srcId="{74E83B80-5E45-4815-9D37-A079590F1E2C}" destId="{10310AE2-AF8D-4613-8C53-14398B1B3EFE}" srcOrd="0" destOrd="0" presId="urn:microsoft.com/office/officeart/2018/2/layout/IconLabelList"/>
    <dgm:cxn modelId="{1FFE1158-FFE9-4D5C-8CDF-C6BC2856DDB2}" type="presOf" srcId="{94BC3222-825B-47F9-ACCA-18023096A9E7}" destId="{2FFC6A37-03AE-4526-B23A-8F59EF97490C}" srcOrd="0" destOrd="0" presId="urn:microsoft.com/office/officeart/2018/2/layout/IconLabelList"/>
    <dgm:cxn modelId="{79B62BB4-7054-42F9-8F10-DB7DC8F8C7FD}" srcId="{8181D55F-F08F-4A63-B771-75CBE779D56A}" destId="{94BC3222-825B-47F9-ACCA-18023096A9E7}" srcOrd="1" destOrd="0" parTransId="{A3854A0B-AF76-4717-B600-3A36FD62D3F7}" sibTransId="{74AA5376-60EB-4BD7-9769-1AF84D255B56}"/>
    <dgm:cxn modelId="{29DA3FCA-8610-4EE0-B3AD-706A437AD99C}" srcId="{8181D55F-F08F-4A63-B771-75CBE779D56A}" destId="{74E83B80-5E45-4815-9D37-A079590F1E2C}" srcOrd="0" destOrd="0" parTransId="{3DC738EE-4CA9-4E9C-BD88-9D8697CFDB81}" sibTransId="{BC680EB2-DAB2-458E-8182-727C77DD68B0}"/>
    <dgm:cxn modelId="{5B3ED3FA-1DFD-4090-89A2-419DFADE6A2B}" type="presParOf" srcId="{527EFC23-7324-49EB-89A4-560C09F492E2}" destId="{6D0B48BB-6BAF-4188-8C14-3BF0F8A8A3A7}" srcOrd="0" destOrd="0" presId="urn:microsoft.com/office/officeart/2018/2/layout/IconLabelList"/>
    <dgm:cxn modelId="{B90E6F58-648B-4271-9806-4A17013A23C0}" type="presParOf" srcId="{6D0B48BB-6BAF-4188-8C14-3BF0F8A8A3A7}" destId="{582E4A67-692C-485D-B435-EDA64CDC5045}" srcOrd="0" destOrd="0" presId="urn:microsoft.com/office/officeart/2018/2/layout/IconLabelList"/>
    <dgm:cxn modelId="{FAFC3C87-884D-42CE-B49E-F7662D127980}" type="presParOf" srcId="{6D0B48BB-6BAF-4188-8C14-3BF0F8A8A3A7}" destId="{7F0776F7-F96C-49F6-AEE3-90E0FCC554D4}" srcOrd="1" destOrd="0" presId="urn:microsoft.com/office/officeart/2018/2/layout/IconLabelList"/>
    <dgm:cxn modelId="{2C4139B1-900E-4D13-A018-9937A618EF23}" type="presParOf" srcId="{6D0B48BB-6BAF-4188-8C14-3BF0F8A8A3A7}" destId="{10310AE2-AF8D-4613-8C53-14398B1B3EFE}" srcOrd="2" destOrd="0" presId="urn:microsoft.com/office/officeart/2018/2/layout/IconLabelList"/>
    <dgm:cxn modelId="{83A816B9-724D-48F7-9C47-2C765C375BAE}" type="presParOf" srcId="{527EFC23-7324-49EB-89A4-560C09F492E2}" destId="{07C288DD-D066-4B53-8E2D-B70B9425CBBD}" srcOrd="1" destOrd="0" presId="urn:microsoft.com/office/officeart/2018/2/layout/IconLabelList"/>
    <dgm:cxn modelId="{FEAD31A0-F721-4742-9379-929A83FC3697}" type="presParOf" srcId="{527EFC23-7324-49EB-89A4-560C09F492E2}" destId="{DDAE66BE-0BCB-4FA4-9F0F-A1ED022D1B87}" srcOrd="2" destOrd="0" presId="urn:microsoft.com/office/officeart/2018/2/layout/IconLabelList"/>
    <dgm:cxn modelId="{8D922579-B19B-4374-9ECA-F064C472EA32}" type="presParOf" srcId="{DDAE66BE-0BCB-4FA4-9F0F-A1ED022D1B87}" destId="{445B09F3-18C0-4E0F-BA4C-F8B6E4630DA3}" srcOrd="0" destOrd="0" presId="urn:microsoft.com/office/officeart/2018/2/layout/IconLabelList"/>
    <dgm:cxn modelId="{08036D79-1098-48A8-9F1E-61E49C1713D3}" type="presParOf" srcId="{DDAE66BE-0BCB-4FA4-9F0F-A1ED022D1B87}" destId="{75342C5E-4C32-4D1B-A1A0-DA2E95552A87}" srcOrd="1" destOrd="0" presId="urn:microsoft.com/office/officeart/2018/2/layout/IconLabelList"/>
    <dgm:cxn modelId="{82974AAF-4D24-4906-A534-FA8439F9BD3D}" type="presParOf" srcId="{DDAE66BE-0BCB-4FA4-9F0F-A1ED022D1B87}" destId="{2FFC6A37-03AE-4526-B23A-8F59EF97490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8A4C3-8A92-44BB-A8E9-6BD7070C1D42}">
      <dsp:nvSpPr>
        <dsp:cNvPr id="0" name=""/>
        <dsp:cNvSpPr/>
      </dsp:nvSpPr>
      <dsp:spPr>
        <a:xfrm>
          <a:off x="289025"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37B30216-8B46-453D-9D70-9C787D6EEF8D}">
      <dsp:nvSpPr>
        <dsp:cNvPr id="0" name=""/>
        <dsp:cNvSpPr/>
      </dsp:nvSpPr>
      <dsp:spPr>
        <a:xfrm>
          <a:off x="480292" y="1091574"/>
          <a:ext cx="514951" cy="514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3C70D-D33E-4A4D-AF0D-26AAAC8CD32E}">
      <dsp:nvSpPr>
        <dsp:cNvPr id="0" name=""/>
        <dsp:cNvSpPr/>
      </dsp:nvSpPr>
      <dsp:spPr>
        <a:xfrm>
          <a:off x="2123"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Tw Cen MT" panose="020B0602020104020603" pitchFamily="34" charset="0"/>
            </a:rPr>
            <a:t>Background Introduction</a:t>
          </a:r>
        </a:p>
      </dsp:txBody>
      <dsp:txXfrm>
        <a:off x="2123" y="2077337"/>
        <a:ext cx="1471289" cy="588515"/>
      </dsp:txXfrm>
    </dsp:sp>
    <dsp:sp modelId="{22F9FDF5-43DD-4D4D-B214-0A082F0C2A72}">
      <dsp:nvSpPr>
        <dsp:cNvPr id="0" name=""/>
        <dsp:cNvSpPr/>
      </dsp:nvSpPr>
      <dsp:spPr>
        <a:xfrm>
          <a:off x="2017789"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78780C3F-4AC4-48E7-A91F-993EAE91CF82}">
      <dsp:nvSpPr>
        <dsp:cNvPr id="0" name=""/>
        <dsp:cNvSpPr/>
      </dsp:nvSpPr>
      <dsp:spPr>
        <a:xfrm>
          <a:off x="2180487" y="1132662"/>
          <a:ext cx="514951" cy="514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1EBC3-CF9B-4D90-A7AC-900E22E6DE8A}">
      <dsp:nvSpPr>
        <dsp:cNvPr id="0" name=""/>
        <dsp:cNvSpPr/>
      </dsp:nvSpPr>
      <dsp:spPr>
        <a:xfrm>
          <a:off x="1730888"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Tw Cen MT" panose="020B0602020104020603" pitchFamily="34" charset="0"/>
            </a:rPr>
            <a:t>Data collection &amp;Exploration</a:t>
          </a:r>
        </a:p>
      </dsp:txBody>
      <dsp:txXfrm>
        <a:off x="1730888" y="2077337"/>
        <a:ext cx="1471289" cy="588515"/>
      </dsp:txXfrm>
    </dsp:sp>
    <dsp:sp modelId="{A5C31652-E3AA-4954-A224-6B9D0338E015}">
      <dsp:nvSpPr>
        <dsp:cNvPr id="0" name=""/>
        <dsp:cNvSpPr/>
      </dsp:nvSpPr>
      <dsp:spPr>
        <a:xfrm>
          <a:off x="3746554"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919556C8-6909-4D8E-BA43-711E69F8CC52}">
      <dsp:nvSpPr>
        <dsp:cNvPr id="0" name=""/>
        <dsp:cNvSpPr/>
      </dsp:nvSpPr>
      <dsp:spPr>
        <a:xfrm>
          <a:off x="3937822" y="1091574"/>
          <a:ext cx="514951" cy="514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B2B856-B667-48FA-9FA5-7C6510B4B410}">
      <dsp:nvSpPr>
        <dsp:cNvPr id="0" name=""/>
        <dsp:cNvSpPr/>
      </dsp:nvSpPr>
      <dsp:spPr>
        <a:xfrm>
          <a:off x="3459653"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Tw Cen MT" panose="020B0602020104020603" pitchFamily="34" charset="0"/>
            </a:rPr>
            <a:t>Pre-processing &amp; Challenge</a:t>
          </a:r>
        </a:p>
      </dsp:txBody>
      <dsp:txXfrm>
        <a:off x="3459653" y="2077337"/>
        <a:ext cx="1471289" cy="588515"/>
      </dsp:txXfrm>
    </dsp:sp>
    <dsp:sp modelId="{E453DD3B-1071-43EB-9298-B301FCF1AD87}">
      <dsp:nvSpPr>
        <dsp:cNvPr id="0" name=""/>
        <dsp:cNvSpPr/>
      </dsp:nvSpPr>
      <dsp:spPr>
        <a:xfrm>
          <a:off x="5475319"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F2CFEB8C-0B2C-4E38-814D-ED437B9073CC}">
      <dsp:nvSpPr>
        <dsp:cNvPr id="0" name=""/>
        <dsp:cNvSpPr/>
      </dsp:nvSpPr>
      <dsp:spPr>
        <a:xfrm>
          <a:off x="5666586" y="1091574"/>
          <a:ext cx="514951" cy="5149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E8DB2-A393-4EC8-86BD-53F301F99796}">
      <dsp:nvSpPr>
        <dsp:cNvPr id="0" name=""/>
        <dsp:cNvSpPr/>
      </dsp:nvSpPr>
      <dsp:spPr>
        <a:xfrm>
          <a:off x="5188417"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Tw Cen MT" panose="020B0602020104020603" pitchFamily="34" charset="0"/>
            </a:rPr>
            <a:t>Modeling &amp; Evaluation </a:t>
          </a:r>
        </a:p>
      </dsp:txBody>
      <dsp:txXfrm>
        <a:off x="5188417" y="2077337"/>
        <a:ext cx="1471289" cy="588515"/>
      </dsp:txXfrm>
    </dsp:sp>
    <dsp:sp modelId="{DF043D22-4601-42BA-A908-36F7D100FD8E}">
      <dsp:nvSpPr>
        <dsp:cNvPr id="0" name=""/>
        <dsp:cNvSpPr/>
      </dsp:nvSpPr>
      <dsp:spPr>
        <a:xfrm>
          <a:off x="7204083"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31BD3750-E089-4E56-9B41-1B5B6C35F54F}">
      <dsp:nvSpPr>
        <dsp:cNvPr id="0" name=""/>
        <dsp:cNvSpPr/>
      </dsp:nvSpPr>
      <dsp:spPr>
        <a:xfrm>
          <a:off x="7395351" y="1091574"/>
          <a:ext cx="514951" cy="5149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BC6A0B-F0F9-4D1F-8483-BC75C44697DA}">
      <dsp:nvSpPr>
        <dsp:cNvPr id="0" name=""/>
        <dsp:cNvSpPr/>
      </dsp:nvSpPr>
      <dsp:spPr>
        <a:xfrm>
          <a:off x="6917182"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latin typeface="Tw Cen MT" panose="020B0602020104020603" pitchFamily="34" charset="0"/>
            </a:rPr>
            <a:t>Key Finding &amp; Conclusion</a:t>
          </a:r>
        </a:p>
      </dsp:txBody>
      <dsp:txXfrm>
        <a:off x="6917182" y="2077337"/>
        <a:ext cx="1471289" cy="588515"/>
      </dsp:txXfrm>
    </dsp:sp>
    <dsp:sp modelId="{5B639E38-4491-44D9-B821-3AB4ADDA6E3D}">
      <dsp:nvSpPr>
        <dsp:cNvPr id="0" name=""/>
        <dsp:cNvSpPr/>
      </dsp:nvSpPr>
      <dsp:spPr>
        <a:xfrm>
          <a:off x="8932848" y="900306"/>
          <a:ext cx="897486" cy="897486"/>
        </a:xfrm>
        <a:prstGeom prst="ellipse">
          <a:avLst/>
        </a:prstGeom>
        <a:solidFill>
          <a:srgbClr val="EE5E32"/>
        </a:solidFill>
        <a:ln>
          <a:noFill/>
        </a:ln>
        <a:effectLst/>
      </dsp:spPr>
      <dsp:style>
        <a:lnRef idx="0">
          <a:scrgbClr r="0" g="0" b="0"/>
        </a:lnRef>
        <a:fillRef idx="1">
          <a:scrgbClr r="0" g="0" b="0"/>
        </a:fillRef>
        <a:effectRef idx="0">
          <a:scrgbClr r="0" g="0" b="0"/>
        </a:effectRef>
        <a:fontRef idx="minor"/>
      </dsp:style>
    </dsp:sp>
    <dsp:sp modelId="{11581744-DCF4-43AD-B60B-0531F221E74A}">
      <dsp:nvSpPr>
        <dsp:cNvPr id="0" name=""/>
        <dsp:cNvSpPr/>
      </dsp:nvSpPr>
      <dsp:spPr>
        <a:xfrm>
          <a:off x="9124116" y="1091574"/>
          <a:ext cx="514951" cy="5149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D7156-5D19-4DE5-A509-713BD4147179}">
      <dsp:nvSpPr>
        <dsp:cNvPr id="0" name=""/>
        <dsp:cNvSpPr/>
      </dsp:nvSpPr>
      <dsp:spPr>
        <a:xfrm>
          <a:off x="8645947" y="2077337"/>
          <a:ext cx="1471289" cy="588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latin typeface="Tw Cen MT" panose="020B0602020104020603" pitchFamily="34" charset="0"/>
            </a:rPr>
            <a:t>Q&amp;A</a:t>
          </a:r>
        </a:p>
      </dsp:txBody>
      <dsp:txXfrm>
        <a:off x="8645947" y="2077337"/>
        <a:ext cx="1471289" cy="58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DC25F-0B71-3645-B18F-325F24E68F36}">
      <dsp:nvSpPr>
        <dsp:cNvPr id="0" name=""/>
        <dsp:cNvSpPr/>
      </dsp:nvSpPr>
      <dsp:spPr>
        <a:xfrm>
          <a:off x="0" y="0"/>
          <a:ext cx="68273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8C053B-6400-574B-9BE9-B61542E81F0C}">
      <dsp:nvSpPr>
        <dsp:cNvPr id="0" name=""/>
        <dsp:cNvSpPr/>
      </dsp:nvSpPr>
      <dsp:spPr>
        <a:xfrm>
          <a:off x="0" y="0"/>
          <a:ext cx="6827360"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200000"/>
            </a:lnSpc>
            <a:spcBef>
              <a:spcPct val="0"/>
            </a:spcBef>
            <a:spcAft>
              <a:spcPct val="35000"/>
            </a:spcAft>
            <a:buNone/>
            <a:defRPr cap="all"/>
          </a:pPr>
          <a:r>
            <a:rPr lang="en-US" sz="3200" kern="1200">
              <a:latin typeface="Century Gothic" panose="020B0502020202020204"/>
            </a:rPr>
            <a:t>Data Source</a:t>
          </a:r>
          <a:endParaRPr lang="en-US" sz="3200" kern="1200"/>
        </a:p>
      </dsp:txBody>
      <dsp:txXfrm>
        <a:off x="0" y="0"/>
        <a:ext cx="6827360" cy="1352550"/>
      </dsp:txXfrm>
    </dsp:sp>
    <dsp:sp modelId="{94775966-42CC-DB44-AD50-CCA15E89C08B}">
      <dsp:nvSpPr>
        <dsp:cNvPr id="0" name=""/>
        <dsp:cNvSpPr/>
      </dsp:nvSpPr>
      <dsp:spPr>
        <a:xfrm>
          <a:off x="0" y="1352550"/>
          <a:ext cx="682736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36B2A-29D8-6D4A-8875-BC5610518AD4}">
      <dsp:nvSpPr>
        <dsp:cNvPr id="0" name=""/>
        <dsp:cNvSpPr/>
      </dsp:nvSpPr>
      <dsp:spPr>
        <a:xfrm>
          <a:off x="0" y="1352550"/>
          <a:ext cx="6827360"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200000"/>
            </a:lnSpc>
            <a:spcBef>
              <a:spcPct val="0"/>
            </a:spcBef>
            <a:spcAft>
              <a:spcPct val="35000"/>
            </a:spcAft>
            <a:buNone/>
            <a:defRPr cap="all"/>
          </a:pPr>
          <a:r>
            <a:rPr lang="en-US" sz="3200" kern="1200">
              <a:latin typeface="Century Gothic" panose="020B0502020202020204" pitchFamily="34" charset="0"/>
            </a:rPr>
            <a:t>Overview of dataset</a:t>
          </a:r>
        </a:p>
      </dsp:txBody>
      <dsp:txXfrm>
        <a:off x="0" y="1352550"/>
        <a:ext cx="6827360" cy="1352550"/>
      </dsp:txXfrm>
    </dsp:sp>
    <dsp:sp modelId="{174F5ED6-0065-0145-8A09-CD3933BFC0A8}">
      <dsp:nvSpPr>
        <dsp:cNvPr id="0" name=""/>
        <dsp:cNvSpPr/>
      </dsp:nvSpPr>
      <dsp:spPr>
        <a:xfrm>
          <a:off x="0" y="2705100"/>
          <a:ext cx="682736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2B7A9-800B-C240-B791-8F255496CFFE}">
      <dsp:nvSpPr>
        <dsp:cNvPr id="0" name=""/>
        <dsp:cNvSpPr/>
      </dsp:nvSpPr>
      <dsp:spPr>
        <a:xfrm>
          <a:off x="0" y="2705100"/>
          <a:ext cx="6827360"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200000"/>
            </a:lnSpc>
            <a:spcBef>
              <a:spcPct val="0"/>
            </a:spcBef>
            <a:spcAft>
              <a:spcPct val="35000"/>
            </a:spcAft>
            <a:buNone/>
            <a:defRPr cap="all"/>
          </a:pPr>
          <a:r>
            <a:rPr lang="en-US" sz="3200" kern="1200">
              <a:latin typeface="Century Gothic" panose="020B0502020202020204" pitchFamily="34" charset="0"/>
            </a:rPr>
            <a:t>Importance of dataset</a:t>
          </a:r>
        </a:p>
      </dsp:txBody>
      <dsp:txXfrm>
        <a:off x="0" y="2705100"/>
        <a:ext cx="6827360" cy="1352550"/>
      </dsp:txXfrm>
    </dsp:sp>
    <dsp:sp modelId="{F02CBA1F-85E3-654F-82C3-E702F40F75EE}">
      <dsp:nvSpPr>
        <dsp:cNvPr id="0" name=""/>
        <dsp:cNvSpPr/>
      </dsp:nvSpPr>
      <dsp:spPr>
        <a:xfrm>
          <a:off x="0" y="4057650"/>
          <a:ext cx="682736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6C09A2-8124-C646-A3C0-F2B35D2A4BEA}">
      <dsp:nvSpPr>
        <dsp:cNvPr id="0" name=""/>
        <dsp:cNvSpPr/>
      </dsp:nvSpPr>
      <dsp:spPr>
        <a:xfrm>
          <a:off x="0" y="4057650"/>
          <a:ext cx="6827360"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defRPr cap="all"/>
          </a:pPr>
          <a:r>
            <a:rPr lang="en-US" sz="3200" kern="1200">
              <a:latin typeface="Century Gothic" panose="020B0502020202020204" pitchFamily="34" charset="0"/>
            </a:rPr>
            <a:t>Supervised classification problem </a:t>
          </a:r>
        </a:p>
      </dsp:txBody>
      <dsp:txXfrm>
        <a:off x="0" y="4057650"/>
        <a:ext cx="6827360" cy="1352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E4A67-692C-485D-B435-EDA64CDC5045}">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10AE2-AF8D-4613-8C53-14398B1B3EFE}">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sz="3200" kern="1200">
              <a:latin typeface="Century Gothic" panose="020B0502020202020204" pitchFamily="34" charset="0"/>
            </a:rPr>
            <a:t>Normalized Data</a:t>
          </a:r>
        </a:p>
      </dsp:txBody>
      <dsp:txXfrm>
        <a:off x="559800" y="2821519"/>
        <a:ext cx="4320000" cy="720000"/>
      </dsp:txXfrm>
    </dsp:sp>
    <dsp:sp modelId="{445B09F3-18C0-4E0F-BA4C-F8B6E4630DA3}">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FC6A37-03AE-4526-B23A-8F59EF97490C}">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pPr>
          <a:r>
            <a:rPr lang="en-US" sz="3200" kern="1200">
              <a:latin typeface="Century Gothic" panose="020B0502020202020204" pitchFamily="34" charset="0"/>
            </a:rPr>
            <a:t>One – Hot Encoding</a:t>
          </a:r>
        </a:p>
      </dsp:txBody>
      <dsp:txXfrm>
        <a:off x="5635800" y="28215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713FA-7812-4DEB-9C49-B99BBC45D67A}" type="datetimeFigureOut">
              <a:rPr lang="en-AU" smtClean="0"/>
              <a:t>24/10/2022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965EF-64EF-40B9-9D1D-56FEC7A47677}" type="slidenum">
              <a:rPr lang="en-AU" smtClean="0"/>
              <a:t>‹#›</a:t>
            </a:fld>
            <a:endParaRPr lang="en-AU"/>
          </a:p>
        </p:txBody>
      </p:sp>
    </p:spTree>
    <p:extLst>
      <p:ext uri="{BB962C8B-B14F-4D97-AF65-F5344CB8AC3E}">
        <p14:creationId xmlns:p14="http://schemas.microsoft.com/office/powerpoint/2010/main" val="24918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1</a:t>
            </a:fld>
            <a:endParaRPr lang="en-AU"/>
          </a:p>
        </p:txBody>
      </p:sp>
    </p:spTree>
    <p:extLst>
      <p:ext uri="{BB962C8B-B14F-4D97-AF65-F5344CB8AC3E}">
        <p14:creationId xmlns:p14="http://schemas.microsoft.com/office/powerpoint/2010/main" val="991253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We used 80% of the dataset to fit and tune all of our classification models combined with the different sampling strategies, then used the last 20% to evaluate the models’ accuracy and applied 10fold cross-validation on all models and focused on the sensitivity and specificity scores to pick our best model</a:t>
            </a:r>
          </a:p>
        </p:txBody>
      </p:sp>
      <p:sp>
        <p:nvSpPr>
          <p:cNvPr id="4" name="Slide Number Placeholder 3"/>
          <p:cNvSpPr>
            <a:spLocks noGrp="1"/>
          </p:cNvSpPr>
          <p:nvPr>
            <p:ph type="sldNum" sz="quarter" idx="5"/>
          </p:nvPr>
        </p:nvSpPr>
        <p:spPr/>
        <p:txBody>
          <a:bodyPr/>
          <a:lstStyle/>
          <a:p>
            <a:fld id="{67D965EF-64EF-40B9-9D1D-56FEC7A47677}" type="slidenum">
              <a:rPr lang="en-AU" smtClean="0"/>
              <a:t>13</a:t>
            </a:fld>
            <a:endParaRPr lang="en-AU"/>
          </a:p>
        </p:txBody>
      </p:sp>
    </p:spTree>
    <p:extLst>
      <p:ext uri="{BB962C8B-B14F-4D97-AF65-F5344CB8AC3E}">
        <p14:creationId xmlns:p14="http://schemas.microsoft.com/office/powerpoint/2010/main" val="321927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 had a higher AUC score with under and oversampling techniques </a:t>
            </a:r>
            <a:endParaRPr lang="en-AU" dirty="0"/>
          </a:p>
        </p:txBody>
      </p:sp>
      <p:sp>
        <p:nvSpPr>
          <p:cNvPr id="4" name="Slide Number Placeholder 3"/>
          <p:cNvSpPr>
            <a:spLocks noGrp="1"/>
          </p:cNvSpPr>
          <p:nvPr>
            <p:ph type="sldNum" sz="quarter" idx="5"/>
          </p:nvPr>
        </p:nvSpPr>
        <p:spPr/>
        <p:txBody>
          <a:bodyPr/>
          <a:lstStyle/>
          <a:p>
            <a:fld id="{67D965EF-64EF-40B9-9D1D-56FEC7A47677}" type="slidenum">
              <a:rPr lang="en-AU" smtClean="0"/>
              <a:t>14</a:t>
            </a:fld>
            <a:endParaRPr lang="en-AU"/>
          </a:p>
        </p:txBody>
      </p:sp>
    </p:spTree>
    <p:extLst>
      <p:ext uri="{BB962C8B-B14F-4D97-AF65-F5344CB8AC3E}">
        <p14:creationId xmlns:p14="http://schemas.microsoft.com/office/powerpoint/2010/main" val="234483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dirty="0"/>
              <a:t>We used 80% of the dataset to fit and tune all of our classification models combined with the different sampling strategies, then used the last 20% to evaluate the models’ accuracy and applied 10fold cross-validation on all models and focused on the sensitivity and specificity scores to pick our best model</a:t>
            </a:r>
          </a:p>
        </p:txBody>
      </p:sp>
      <p:sp>
        <p:nvSpPr>
          <p:cNvPr id="4" name="Slide Number Placeholder 3"/>
          <p:cNvSpPr>
            <a:spLocks noGrp="1"/>
          </p:cNvSpPr>
          <p:nvPr>
            <p:ph type="sldNum" sz="quarter" idx="5"/>
          </p:nvPr>
        </p:nvSpPr>
        <p:spPr/>
        <p:txBody>
          <a:bodyPr/>
          <a:lstStyle/>
          <a:p>
            <a:fld id="{67D965EF-64EF-40B9-9D1D-56FEC7A47677}" type="slidenum">
              <a:rPr lang="en-AU" smtClean="0"/>
              <a:t>15</a:t>
            </a:fld>
            <a:endParaRPr lang="en-AU"/>
          </a:p>
        </p:txBody>
      </p:sp>
    </p:spTree>
    <p:extLst>
      <p:ext uri="{BB962C8B-B14F-4D97-AF65-F5344CB8AC3E}">
        <p14:creationId xmlns:p14="http://schemas.microsoft.com/office/powerpoint/2010/main" val="65100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Surprisingly – stroke and diabetes are not amongst the top predictors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i="0" dirty="0" err="1">
                <a:solidFill>
                  <a:srgbClr val="090A0B"/>
                </a:solidFill>
                <a:effectLst/>
                <a:latin typeface="Georgia" panose="02040502050405020303" pitchFamily="18" charset="0"/>
              </a:rPr>
              <a:t>SH</a:t>
            </a:r>
            <a:r>
              <a:rPr lang="en-AU" b="0" i="0" dirty="0" err="1">
                <a:solidFill>
                  <a:srgbClr val="3C484E"/>
                </a:solidFill>
                <a:effectLst/>
                <a:latin typeface="Georgia" panose="02040502050405020303" pitchFamily="18" charset="0"/>
              </a:rPr>
              <a:t>apley</a:t>
            </a:r>
            <a:r>
              <a:rPr lang="en-AU" b="0" i="0" dirty="0">
                <a:solidFill>
                  <a:srgbClr val="3C484E"/>
                </a:solidFill>
                <a:effectLst/>
                <a:latin typeface="Georgia" panose="02040502050405020303" pitchFamily="18" charset="0"/>
              </a:rPr>
              <a:t> </a:t>
            </a:r>
            <a:r>
              <a:rPr lang="en-AU" b="1" i="0" dirty="0">
                <a:solidFill>
                  <a:srgbClr val="090A0B"/>
                </a:solidFill>
                <a:effectLst/>
                <a:latin typeface="Georgia" panose="02040502050405020303" pitchFamily="18" charset="0"/>
              </a:rPr>
              <a:t>A</a:t>
            </a:r>
            <a:r>
              <a:rPr lang="en-AU" b="0" i="0" dirty="0">
                <a:solidFill>
                  <a:srgbClr val="3C484E"/>
                </a:solidFill>
                <a:effectLst/>
                <a:latin typeface="Georgia" panose="02040502050405020303" pitchFamily="18" charset="0"/>
              </a:rPr>
              <a:t>dditive </a:t>
            </a:r>
            <a:r>
              <a:rPr lang="en-AU" b="0" i="0" dirty="0" err="1">
                <a:solidFill>
                  <a:srgbClr val="3C484E"/>
                </a:solidFill>
                <a:effectLst/>
                <a:latin typeface="Georgia" panose="02040502050405020303" pitchFamily="18" charset="0"/>
              </a:rPr>
              <a:t>ex</a:t>
            </a:r>
            <a:r>
              <a:rPr lang="en-AU" b="1" i="0" dirty="0" err="1">
                <a:solidFill>
                  <a:srgbClr val="090A0B"/>
                </a:solidFill>
                <a:effectLst/>
                <a:latin typeface="Georgia" panose="02040502050405020303" pitchFamily="18" charset="0"/>
              </a:rPr>
              <a:t>P</a:t>
            </a:r>
            <a:r>
              <a:rPr lang="en-AU" b="0" i="0" dirty="0" err="1">
                <a:solidFill>
                  <a:srgbClr val="3C484E"/>
                </a:solidFill>
                <a:effectLst/>
                <a:latin typeface="Georgia" panose="02040502050405020303" pitchFamily="18" charset="0"/>
              </a:rPr>
              <a:t>lanations</a:t>
            </a:r>
            <a:endParaRPr lang="en-US" b="0" i="0" dirty="0">
              <a:solidFill>
                <a:srgbClr val="3C484E"/>
              </a:solidFill>
              <a:effectLst/>
              <a:latin typeface="inherit"/>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C484E"/>
                </a:solidFill>
                <a:effectLst/>
                <a:latin typeface="inherit"/>
              </a:rPr>
              <a:t>Each point represents a row from the original dataset.</a:t>
            </a:r>
          </a:p>
          <a:p>
            <a:pPr algn="l" fontAlgn="base">
              <a:buFont typeface="Arial" panose="020B0604020202020204" pitchFamily="34" charset="0"/>
              <a:buChar char="•"/>
            </a:pPr>
            <a:r>
              <a:rPr lang="en-US" b="0" i="0" dirty="0">
                <a:solidFill>
                  <a:srgbClr val="3C484E"/>
                </a:solidFill>
                <a:effectLst/>
                <a:latin typeface="inherit"/>
              </a:rPr>
              <a:t>The y-axis indicates the variable name, in order of importance from top to bottom. The value next to them is the mean value.</a:t>
            </a:r>
          </a:p>
          <a:p>
            <a:pPr algn="l" fontAlgn="base">
              <a:buFont typeface="Arial" panose="020B0604020202020204" pitchFamily="34" charset="0"/>
              <a:buChar char="•"/>
            </a:pPr>
            <a:r>
              <a:rPr lang="en-US" b="0" i="0" dirty="0">
                <a:solidFill>
                  <a:srgbClr val="3C484E"/>
                </a:solidFill>
                <a:effectLst/>
                <a:latin typeface="inherit"/>
              </a:rPr>
              <a:t>the value On the x-axis Indicates how much the change contributes to the probability of success, in log-odds. </a:t>
            </a:r>
          </a:p>
          <a:p>
            <a:pPr algn="l" fontAlgn="base">
              <a:buFont typeface="Arial" panose="020B0604020202020204" pitchFamily="34" charset="0"/>
              <a:buChar char="•"/>
            </a:pPr>
            <a:r>
              <a:rPr lang="en-US" b="0" i="0" dirty="0">
                <a:solidFill>
                  <a:srgbClr val="3C484E"/>
                </a:solidFill>
                <a:effectLst/>
                <a:latin typeface="inherit"/>
              </a:rPr>
              <a:t>Gradient </a:t>
            </a:r>
            <a:r>
              <a:rPr lang="en-US" b="0" i="0" dirty="0" err="1">
                <a:solidFill>
                  <a:srgbClr val="3C484E"/>
                </a:solidFill>
                <a:effectLst/>
                <a:latin typeface="inherit"/>
              </a:rPr>
              <a:t>colour</a:t>
            </a:r>
            <a:r>
              <a:rPr lang="en-US" b="0" i="0" dirty="0">
                <a:solidFill>
                  <a:srgbClr val="3C484E"/>
                </a:solidFill>
                <a:effectLst/>
                <a:latin typeface="inherit"/>
              </a:rPr>
              <a:t> indicates the original value for that variable. Boolean values will have two </a:t>
            </a:r>
            <a:r>
              <a:rPr lang="en-US" b="0" i="0" dirty="0" err="1">
                <a:solidFill>
                  <a:srgbClr val="3C484E"/>
                </a:solidFill>
                <a:effectLst/>
                <a:latin typeface="inherit"/>
              </a:rPr>
              <a:t>colour</a:t>
            </a:r>
            <a:r>
              <a:rPr lang="en-US" b="0" i="0" dirty="0">
                <a:solidFill>
                  <a:srgbClr val="3C484E"/>
                </a:solidFill>
                <a:effectLst/>
                <a:latin typeface="inherit"/>
              </a:rPr>
              <a:t>, while continues values are assigned the whole spectrum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dirty="0"/>
          </a:p>
        </p:txBody>
      </p:sp>
      <p:sp>
        <p:nvSpPr>
          <p:cNvPr id="4" name="Slide Number Placeholder 3"/>
          <p:cNvSpPr>
            <a:spLocks noGrp="1"/>
          </p:cNvSpPr>
          <p:nvPr>
            <p:ph type="sldNum" sz="quarter" idx="5"/>
          </p:nvPr>
        </p:nvSpPr>
        <p:spPr/>
        <p:txBody>
          <a:bodyPr/>
          <a:lstStyle/>
          <a:p>
            <a:fld id="{67D965EF-64EF-40B9-9D1D-56FEC7A47677}" type="slidenum">
              <a:rPr lang="en-AU" smtClean="0"/>
              <a:t>16</a:t>
            </a:fld>
            <a:endParaRPr lang="en-AU"/>
          </a:p>
        </p:txBody>
      </p:sp>
    </p:spTree>
    <p:extLst>
      <p:ext uri="{BB962C8B-B14F-4D97-AF65-F5344CB8AC3E}">
        <p14:creationId xmlns:p14="http://schemas.microsoft.com/office/powerpoint/2010/main" val="289621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7D965EF-64EF-40B9-9D1D-56FEC7A47677}" type="slidenum">
              <a:rPr lang="en-AU" smtClean="0"/>
              <a:t>17</a:t>
            </a:fld>
            <a:endParaRPr lang="en-AU"/>
          </a:p>
        </p:txBody>
      </p:sp>
    </p:spTree>
    <p:extLst>
      <p:ext uri="{BB962C8B-B14F-4D97-AF65-F5344CB8AC3E}">
        <p14:creationId xmlns:p14="http://schemas.microsoft.com/office/powerpoint/2010/main" val="218066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7D965EF-64EF-40B9-9D1D-56FEC7A47677}" type="slidenum">
              <a:rPr lang="en-AU" smtClean="0"/>
              <a:t>18</a:t>
            </a:fld>
            <a:endParaRPr lang="en-AU"/>
          </a:p>
        </p:txBody>
      </p:sp>
    </p:spTree>
    <p:extLst>
      <p:ext uri="{BB962C8B-B14F-4D97-AF65-F5344CB8AC3E}">
        <p14:creationId xmlns:p14="http://schemas.microsoft.com/office/powerpoint/2010/main" val="257049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3</a:t>
            </a:fld>
            <a:endParaRPr lang="en-AU"/>
          </a:p>
        </p:txBody>
      </p:sp>
    </p:spTree>
    <p:extLst>
      <p:ext uri="{BB962C8B-B14F-4D97-AF65-F5344CB8AC3E}">
        <p14:creationId xmlns:p14="http://schemas.microsoft.com/office/powerpoint/2010/main" val="1846734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Cardiovascular disease (CVD)- the leading cause of death around the globe</a:t>
            </a:r>
          </a:p>
          <a:p>
            <a:r>
              <a:rPr lang="en-US"/>
              <a:t>CVD is accountable 16% of the world’s total number of deaths and increasing more than 20% from 2019 to 2020 (WHO 2019)</a:t>
            </a:r>
            <a:endParaRPr lang="en-GB"/>
          </a:p>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Centers for Disease Control and Prevention (</a:t>
            </a:r>
            <a:r>
              <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CDC) </a:t>
            </a:r>
            <a:r>
              <a:rPr lang="en-GB">
                <a:effectLst>
                  <a:glow rad="38100">
                    <a:prstClr val="black">
                      <a:lumMod val="50000"/>
                      <a:lumOff val="50000"/>
                      <a:alpha val="20000"/>
                    </a:prstClr>
                  </a:glow>
                  <a:outerShdw blurRad="44450" dist="12700" dir="13860000" algn="tl" rotWithShape="0">
                    <a:srgbClr val="000000">
                      <a:alpha val="20000"/>
                    </a:srgbClr>
                  </a:outerShdw>
                </a:effectLst>
              </a:rPr>
              <a:t>Heart disease </a:t>
            </a:r>
            <a:r>
              <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survey</a:t>
            </a:r>
          </a:p>
          <a:p>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studying the leading indicators of CVD to reduce the death rate </a:t>
            </a:r>
          </a:p>
          <a:p>
            <a:r>
              <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supervised binary classification problem </a:t>
            </a:r>
          </a:p>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4</a:t>
            </a:fld>
            <a:endParaRPr lang="en-AU"/>
          </a:p>
        </p:txBody>
      </p:sp>
    </p:spTree>
    <p:extLst>
      <p:ext uri="{BB962C8B-B14F-4D97-AF65-F5344CB8AC3E}">
        <p14:creationId xmlns:p14="http://schemas.microsoft.com/office/powerpoint/2010/main" val="5792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7</a:t>
            </a:fld>
            <a:endParaRPr lang="en-AU"/>
          </a:p>
        </p:txBody>
      </p:sp>
    </p:spTree>
    <p:extLst>
      <p:ext uri="{BB962C8B-B14F-4D97-AF65-F5344CB8AC3E}">
        <p14:creationId xmlns:p14="http://schemas.microsoft.com/office/powerpoint/2010/main" val="62435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8</a:t>
            </a:fld>
            <a:endParaRPr lang="en-AU"/>
          </a:p>
        </p:txBody>
      </p:sp>
    </p:spTree>
    <p:extLst>
      <p:ext uri="{BB962C8B-B14F-4D97-AF65-F5344CB8AC3E}">
        <p14:creationId xmlns:p14="http://schemas.microsoft.com/office/powerpoint/2010/main" val="109631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9</a:t>
            </a:fld>
            <a:endParaRPr lang="en-AU"/>
          </a:p>
        </p:txBody>
      </p:sp>
    </p:spTree>
    <p:extLst>
      <p:ext uri="{BB962C8B-B14F-4D97-AF65-F5344CB8AC3E}">
        <p14:creationId xmlns:p14="http://schemas.microsoft.com/office/powerpoint/2010/main" val="339895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D965EF-64EF-40B9-9D1D-56FEC7A47677}" type="slidenum">
              <a:rPr lang="en-AU" smtClean="0"/>
              <a:t>10</a:t>
            </a:fld>
            <a:endParaRPr lang="en-AU"/>
          </a:p>
        </p:txBody>
      </p:sp>
    </p:spTree>
    <p:extLst>
      <p:ext uri="{BB962C8B-B14F-4D97-AF65-F5344CB8AC3E}">
        <p14:creationId xmlns:p14="http://schemas.microsoft.com/office/powerpoint/2010/main" val="103725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Forward Selection</a:t>
            </a:r>
          </a:p>
          <a:p>
            <a:endParaRPr lang="en-US"/>
          </a:p>
          <a:p>
            <a:r>
              <a:rPr lang="en-US"/>
              <a:t>Start with having no feature. Keep adding the feature which best improves the model till an addition of a new variable does not improve the performance of the model </a:t>
            </a:r>
          </a:p>
          <a:p>
            <a:endParaRPr lang="en-US"/>
          </a:p>
          <a:p>
            <a:r>
              <a:rPr lang="en-US" b="1"/>
              <a:t>Backward selection</a:t>
            </a:r>
          </a:p>
          <a:p>
            <a:r>
              <a:rPr lang="en-US"/>
              <a:t>Start with all the features and removes the least significant feature at each iteration  </a:t>
            </a:r>
          </a:p>
          <a:p>
            <a:endParaRPr lang="en-US"/>
          </a:p>
          <a:p>
            <a:r>
              <a:rPr lang="en-US" b="1"/>
              <a:t>Recursive feature elimination:</a:t>
            </a:r>
          </a:p>
          <a:p>
            <a:endParaRPr lang="en-US"/>
          </a:p>
          <a:p>
            <a:r>
              <a:rPr lang="en-US"/>
              <a:t>A greedy optimization algorithm which amins to find the best performing feature subset</a:t>
            </a:r>
            <a:endParaRPr lang="en-AU"/>
          </a:p>
        </p:txBody>
      </p:sp>
      <p:sp>
        <p:nvSpPr>
          <p:cNvPr id="4" name="Slide Number Placeholder 3"/>
          <p:cNvSpPr>
            <a:spLocks noGrp="1"/>
          </p:cNvSpPr>
          <p:nvPr>
            <p:ph type="sldNum" sz="quarter" idx="5"/>
          </p:nvPr>
        </p:nvSpPr>
        <p:spPr/>
        <p:txBody>
          <a:bodyPr/>
          <a:lstStyle/>
          <a:p>
            <a:fld id="{67D965EF-64EF-40B9-9D1D-56FEC7A47677}" type="slidenum">
              <a:rPr lang="en-AU" smtClean="0"/>
              <a:t>11</a:t>
            </a:fld>
            <a:endParaRPr lang="en-AU"/>
          </a:p>
        </p:txBody>
      </p:sp>
    </p:spTree>
    <p:extLst>
      <p:ext uri="{BB962C8B-B14F-4D97-AF65-F5344CB8AC3E}">
        <p14:creationId xmlns:p14="http://schemas.microsoft.com/office/powerpoint/2010/main" val="385703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a:t>Undersampling:</a:t>
            </a:r>
          </a:p>
          <a:p>
            <a:pPr algn="l"/>
            <a:r>
              <a:rPr lang="en-US" b="0" i="0">
                <a:solidFill>
                  <a:srgbClr val="333333"/>
                </a:solidFill>
                <a:effectLst/>
                <a:latin typeface="Helvetica Neue"/>
              </a:rPr>
              <a:t>This method reduces the number of observations from majority class to make the data set balanced. This method is best to use when the data set is huge and reducing the number of training samples helps to improve run time and storage troubles.</a:t>
            </a:r>
          </a:p>
          <a:p>
            <a:pPr algn="l"/>
            <a:r>
              <a:rPr lang="en-US" b="0" i="0">
                <a:solidFill>
                  <a:srgbClr val="333333"/>
                </a:solidFill>
                <a:effectLst/>
                <a:latin typeface="Helvetica Neue"/>
              </a:rPr>
              <a:t>Undersampling methods are of 2 types: Random and Informative.</a:t>
            </a:r>
          </a:p>
          <a:p>
            <a:pPr algn="l"/>
            <a:endParaRPr lang="en-US" b="0" i="0">
              <a:solidFill>
                <a:srgbClr val="333333"/>
              </a:solidFill>
              <a:effectLst/>
              <a:latin typeface="Helvetica Neue"/>
            </a:endParaRPr>
          </a:p>
          <a:p>
            <a:pPr algn="l"/>
            <a:r>
              <a:rPr lang="en-US" b="0" i="0">
                <a:solidFill>
                  <a:srgbClr val="333333"/>
                </a:solidFill>
                <a:effectLst/>
                <a:latin typeface="Helvetica Neue"/>
              </a:rPr>
              <a:t>Random </a:t>
            </a:r>
            <a:r>
              <a:rPr lang="en-US" b="0" i="0" err="1">
                <a:solidFill>
                  <a:srgbClr val="333333"/>
                </a:solidFill>
                <a:effectLst/>
                <a:latin typeface="Helvetica Neue"/>
              </a:rPr>
              <a:t>undersampling</a:t>
            </a:r>
            <a:r>
              <a:rPr lang="en-US" b="0" i="0">
                <a:solidFill>
                  <a:srgbClr val="333333"/>
                </a:solidFill>
                <a:effectLst/>
                <a:latin typeface="Helvetica Neue"/>
              </a:rPr>
              <a:t> method randomly chooses observations from majority class which are eliminated until the data set gets balanced. Informative </a:t>
            </a:r>
            <a:r>
              <a:rPr lang="en-US" b="0" i="0" err="1">
                <a:solidFill>
                  <a:srgbClr val="333333"/>
                </a:solidFill>
                <a:effectLst/>
                <a:latin typeface="Helvetica Neue"/>
              </a:rPr>
              <a:t>undersampling</a:t>
            </a:r>
            <a:r>
              <a:rPr lang="en-US" b="0" i="0">
                <a:solidFill>
                  <a:srgbClr val="333333"/>
                </a:solidFill>
                <a:effectLst/>
                <a:latin typeface="Helvetica Neue"/>
              </a:rPr>
              <a:t> follows a pre-specified selection criterion to remove the observations from majority class.</a:t>
            </a:r>
          </a:p>
          <a:p>
            <a:pPr algn="l"/>
            <a:r>
              <a:rPr lang="en-US" b="0" i="0">
                <a:solidFill>
                  <a:srgbClr val="333333"/>
                </a:solidFill>
                <a:effectLst/>
                <a:latin typeface="Helvetica Neue"/>
              </a:rPr>
              <a:t>A possible problem with this method is that removing observations may cause the training data to lose important information pertaining to majority class.</a:t>
            </a:r>
            <a:endParaRPr lang="en-AU"/>
          </a:p>
          <a:p>
            <a:endParaRPr lang="en-AU"/>
          </a:p>
          <a:p>
            <a:r>
              <a:rPr lang="en-AU" sz="1400" b="1"/>
              <a:t>Oversampling:</a:t>
            </a:r>
          </a:p>
          <a:p>
            <a:endParaRPr lang="en-AU"/>
          </a:p>
          <a:p>
            <a:pPr algn="l"/>
            <a:r>
              <a:rPr lang="en-US" b="0" i="0">
                <a:solidFill>
                  <a:srgbClr val="333333"/>
                </a:solidFill>
                <a:effectLst/>
                <a:latin typeface="Helvetica Neue"/>
              </a:rPr>
              <a:t>This method works with minority class. It replicates the observations from minority class to balance the data. Similar to </a:t>
            </a:r>
            <a:r>
              <a:rPr lang="en-US" b="0" i="0" err="1">
                <a:solidFill>
                  <a:srgbClr val="333333"/>
                </a:solidFill>
                <a:effectLst/>
                <a:latin typeface="Helvetica Neue"/>
              </a:rPr>
              <a:t>undersampling</a:t>
            </a:r>
            <a:r>
              <a:rPr lang="en-US" b="0" i="0">
                <a:solidFill>
                  <a:srgbClr val="333333"/>
                </a:solidFill>
                <a:effectLst/>
                <a:latin typeface="Helvetica Neue"/>
              </a:rPr>
              <a:t>, this method also can be divided into two types: Random Oversampling and Informative Oversampling.</a:t>
            </a:r>
          </a:p>
          <a:p>
            <a:pPr algn="l"/>
            <a:endParaRPr lang="en-US" b="0" i="0">
              <a:solidFill>
                <a:srgbClr val="333333"/>
              </a:solidFill>
              <a:effectLst/>
              <a:latin typeface="Helvetica Neue"/>
            </a:endParaRPr>
          </a:p>
          <a:p>
            <a:pPr algn="l"/>
            <a:r>
              <a:rPr lang="en-US" b="0" i="0">
                <a:solidFill>
                  <a:srgbClr val="333333"/>
                </a:solidFill>
                <a:effectLst/>
                <a:latin typeface="Helvetica Neue"/>
              </a:rPr>
              <a:t>Random oversampling balances the data by randomly oversampling the minority class. Informative oversampling uses a pre-specified criterion and synthetically generates minority class observations.</a:t>
            </a:r>
          </a:p>
          <a:p>
            <a:pPr algn="l"/>
            <a:endParaRPr lang="en-US" b="0" i="0">
              <a:solidFill>
                <a:srgbClr val="333333"/>
              </a:solidFill>
              <a:effectLst/>
              <a:latin typeface="Helvetica Neue"/>
            </a:endParaRPr>
          </a:p>
          <a:p>
            <a:pPr algn="l"/>
            <a:r>
              <a:rPr lang="en-US" b="0" i="0">
                <a:solidFill>
                  <a:srgbClr val="333333"/>
                </a:solidFill>
                <a:effectLst/>
                <a:latin typeface="Helvetica Neue"/>
              </a:rPr>
              <a:t>An advantage of using this method is that it leads to no information loss. The disadvantage of using this method is that, since oversampling simply adds replicated observations in original data set, it ends up adding multiple observations of several types, thus make the model more likely to overfit.</a:t>
            </a: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rgbClr val="333333"/>
                </a:solidFill>
                <a:effectLst/>
                <a:latin typeface="Helvetica Neue"/>
              </a:rPr>
              <a:t>Synthetic Data Generation (SMOTE and ROSE)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Helvetica Neue"/>
            </a:endParaRPr>
          </a:p>
          <a:p>
            <a:pPr algn="l"/>
            <a:r>
              <a:rPr lang="en-US" b="0" i="0">
                <a:solidFill>
                  <a:srgbClr val="333333"/>
                </a:solidFill>
                <a:effectLst/>
                <a:latin typeface="Helvetica Neue"/>
              </a:rPr>
              <a:t>In simple words, instead of replicating and adding the observations from the minority class, it overcome imbalances by generates artificial data. It is also a type of oversampling technique.</a:t>
            </a:r>
          </a:p>
          <a:p>
            <a:pPr algn="l"/>
            <a:r>
              <a:rPr lang="en-US" b="0" i="0">
                <a:solidFill>
                  <a:srgbClr val="333333"/>
                </a:solidFill>
                <a:effectLst/>
                <a:latin typeface="Helvetica Neue"/>
              </a:rPr>
              <a:t>In regards to synthetic data generation, synthetic minority oversampling technique (SMOTE) is a powerful and widely used method. SMOTE algorithm draws artificial samples by choosing points that lie on the line connecting the rare observation to one of its nearest neighbors in the feature space. ROSE (random over-sampling examples) uses smoothed bootstrapping to draw artificial samples from the feature space </a:t>
            </a:r>
            <a:r>
              <a:rPr lang="en-US" b="0" i="0" err="1">
                <a:solidFill>
                  <a:srgbClr val="333333"/>
                </a:solidFill>
                <a:effectLst/>
                <a:latin typeface="Helvetica Neue"/>
              </a:rPr>
              <a:t>neighbourhood</a:t>
            </a:r>
            <a:r>
              <a:rPr lang="en-US" b="0" i="0">
                <a:solidFill>
                  <a:srgbClr val="333333"/>
                </a:solidFill>
                <a:effectLst/>
                <a:latin typeface="Helvetica Neue"/>
              </a:rPr>
              <a:t> around the minority class.</a:t>
            </a:r>
          </a:p>
          <a:p>
            <a:pPr algn="l"/>
            <a:r>
              <a:rPr lang="en-US" b="0" i="0">
                <a:solidFill>
                  <a:srgbClr val="333333"/>
                </a:solidFill>
                <a:effectLst/>
                <a:latin typeface="Helvetica Neue"/>
              </a:rPr>
              <a:t>The modeling approach taking will involve training all classifiers on the train set with class imbalance suitably altered using each of the techniques above. The chosen model will be based on which technique and model yields the best ROC-AUC score on a holdout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Helvetica Neue"/>
            </a:endParaRPr>
          </a:p>
          <a:p>
            <a:endParaRPr lang="en-AU"/>
          </a:p>
        </p:txBody>
      </p:sp>
      <p:sp>
        <p:nvSpPr>
          <p:cNvPr id="4" name="Slide Number Placeholder 3"/>
          <p:cNvSpPr>
            <a:spLocks noGrp="1"/>
          </p:cNvSpPr>
          <p:nvPr>
            <p:ph type="sldNum" sz="quarter" idx="5"/>
          </p:nvPr>
        </p:nvSpPr>
        <p:spPr/>
        <p:txBody>
          <a:bodyPr/>
          <a:lstStyle/>
          <a:p>
            <a:fld id="{67D965EF-64EF-40B9-9D1D-56FEC7A47677}" type="slidenum">
              <a:rPr lang="en-AU" smtClean="0"/>
              <a:t>12</a:t>
            </a:fld>
            <a:endParaRPr lang="en-AU"/>
          </a:p>
        </p:txBody>
      </p:sp>
    </p:spTree>
    <p:extLst>
      <p:ext uri="{BB962C8B-B14F-4D97-AF65-F5344CB8AC3E}">
        <p14:creationId xmlns:p14="http://schemas.microsoft.com/office/powerpoint/2010/main" val="106313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4686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7181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425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2575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3182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40950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93594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7096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5322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6208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9626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15777738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3.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2.png"/><Relationship Id="rId10" Type="http://schemas.openxmlformats.org/officeDocument/2006/relationships/image" Target="../media/image49.png"/><Relationship Id="rId4" Type="http://schemas.openxmlformats.org/officeDocument/2006/relationships/image" Target="../media/image44.svg"/><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18/10/relationships/comments" Target="../comments/modernComment_11B_2EAD869F.xml"/><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png"/><Relationship Id="rId4" Type="http://schemas.openxmlformats.org/officeDocument/2006/relationships/image" Target="../media/image53.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9">
            <a:extLst>
              <a:ext uri="{FF2B5EF4-FFF2-40B4-BE49-F238E27FC236}">
                <a16:creationId xmlns:a16="http://schemas.microsoft.com/office/drawing/2014/main" id="{20F02CCD-6E68-43A3-9CEE-B7FFD5C2DAF6}"/>
              </a:ext>
            </a:extLst>
          </p:cNvPr>
          <p:cNvSpPr txBox="1">
            <a:spLocks/>
          </p:cNvSpPr>
          <p:nvPr/>
        </p:nvSpPr>
        <p:spPr bwMode="auto">
          <a:xfrm>
            <a:off x="1" y="0"/>
            <a:ext cx="5208038" cy="68579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68" name="Picture 6" descr="Red heart plushy">
            <a:extLst>
              <a:ext uri="{FF2B5EF4-FFF2-40B4-BE49-F238E27FC236}">
                <a16:creationId xmlns:a16="http://schemas.microsoft.com/office/drawing/2014/main" id="{DE9D0515-A470-43CC-B804-C3C3757A4AB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8367" b="72133" l="10000" r="90000">
                        <a14:foregroundMark x1="64367" y1="65888" x2="57889" y2="55400"/>
                        <a14:foregroundMark x1="67240" y1="70540" x2="64383" y2="65914"/>
                        <a14:foregroundMark x1="57889" y1="55400" x2="54667" y2="43500"/>
                        <a14:foregroundMark x1="54667" y1="43500" x2="55000" y2="37100"/>
                        <a14:foregroundMark x1="55000" y1="37100" x2="58089" y2="33067"/>
                        <a14:foregroundMark x1="58089" y1="33067" x2="63044" y2="33933"/>
                        <a14:foregroundMark x1="63044" y1="33933" x2="67244" y2="36333"/>
                        <a14:foregroundMark x1="67244" y1="36333" x2="68400" y2="42167"/>
                        <a14:foregroundMark x1="68400" y1="42167" x2="74644" y2="33700"/>
                        <a14:foregroundMark x1="74644" y1="33700" x2="79133" y2="32633"/>
                        <a14:foregroundMark x1="79133" y1="32633" x2="83000" y2="36233"/>
                        <a14:foregroundMark x1="83000" y1="36233" x2="83511" y2="42800"/>
                        <a14:foregroundMark x1="83511" y1="42800" x2="82733" y2="49400"/>
                        <a14:foregroundMark x1="82733" y1="49400" x2="71444" y2="70667"/>
                        <a14:foregroundMark x1="71444" y1="70667" x2="67089" y2="68633"/>
                        <a14:foregroundMark x1="67089" y1="68633" x2="66889" y2="68433"/>
                        <a14:foregroundMark x1="68667" y1="71933" x2="54800" y2="47900"/>
                        <a14:foregroundMark x1="54800" y1="47900" x2="53756" y2="42133"/>
                        <a14:foregroundMark x1="53756" y1="42133" x2="54600" y2="35767"/>
                        <a14:foregroundMark x1="54600" y1="35767" x2="58378" y2="32000"/>
                        <a14:foregroundMark x1="58378" y1="32000" x2="62844" y2="31933"/>
                        <a14:foregroundMark x1="62844" y1="31933" x2="66333" y2="35233"/>
                        <a14:foregroundMark x1="66333" y1="35233" x2="68978" y2="40133"/>
                        <a14:foregroundMark x1="68978" y1="40133" x2="72422" y2="35567"/>
                        <a14:foregroundMark x1="72422" y1="35567" x2="76333" y2="33333"/>
                        <a14:foregroundMark x1="76333" y1="33333" x2="80578" y2="33933"/>
                        <a14:foregroundMark x1="80578" y1="33933" x2="82889" y2="39067"/>
                        <a14:foregroundMark x1="82889" y1="39067" x2="83667" y2="45867"/>
                        <a14:foregroundMark x1="83667" y1="45867" x2="78911" y2="58300"/>
                        <a14:foregroundMark x1="78911" y1="58300" x2="70044" y2="72133"/>
                        <a14:foregroundMark x1="70044" y1="72133" x2="68400" y2="71067"/>
                        <a14:backgroundMark x1="55022" y1="34933" x2="52889" y2="39700"/>
                        <a14:backgroundMark x1="67133" y1="71100" x2="64200" y2="66900"/>
                        <a14:backgroundMark x1="64200" y1="66900" x2="67356" y2="70933"/>
                        <a14:backgroundMark x1="67356" y1="70933" x2="63956" y2="66667"/>
                        <a14:backgroundMark x1="63956" y1="66667" x2="64244" y2="66367"/>
                      </a14:backgroundRemoval>
                    </a14:imgEffect>
                  </a14:imgLayer>
                </a14:imgProps>
              </a:ext>
            </a:extLst>
          </a:blip>
          <a:srcRect l="46543" r="8125" b="-1"/>
          <a:stretch/>
        </p:blipFill>
        <p:spPr>
          <a:xfrm>
            <a:off x="6505575" y="-2858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grpSp>
        <p:nvGrpSpPr>
          <p:cNvPr id="69" name="Group 68">
            <a:extLst>
              <a:ext uri="{FF2B5EF4-FFF2-40B4-BE49-F238E27FC236}">
                <a16:creationId xmlns:a16="http://schemas.microsoft.com/office/drawing/2014/main" id="{BA9BE779-8163-4E49-8540-4582DBB7D3C1}"/>
              </a:ext>
            </a:extLst>
          </p:cNvPr>
          <p:cNvGrpSpPr/>
          <p:nvPr/>
        </p:nvGrpSpPr>
        <p:grpSpPr>
          <a:xfrm>
            <a:off x="502355" y="6129066"/>
            <a:ext cx="1330960" cy="669077"/>
            <a:chOff x="10861040" y="0"/>
            <a:chExt cx="1330960" cy="669077"/>
          </a:xfrm>
        </p:grpSpPr>
        <p:sp>
          <p:nvSpPr>
            <p:cNvPr id="70" name="Rectangle 9">
              <a:extLst>
                <a:ext uri="{FF2B5EF4-FFF2-40B4-BE49-F238E27FC236}">
                  <a16:creationId xmlns:a16="http://schemas.microsoft.com/office/drawing/2014/main" id="{032B5F0D-AF73-4BB2-810B-9C34887F1C75}"/>
                </a:ext>
              </a:extLst>
            </p:cNvPr>
            <p:cNvSpPr txBox="1">
              <a:spLocks/>
            </p:cNvSpPr>
            <p:nvPr/>
          </p:nvSpPr>
          <p:spPr bwMode="auto">
            <a:xfrm>
              <a:off x="10861040" y="1"/>
              <a:ext cx="1330960" cy="669076"/>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71" name="Picture 70">
              <a:extLst>
                <a:ext uri="{FF2B5EF4-FFF2-40B4-BE49-F238E27FC236}">
                  <a16:creationId xmlns:a16="http://schemas.microsoft.com/office/drawing/2014/main" id="{6008F743-87EC-4B08-969C-A1480E92E0BC}"/>
                </a:ext>
              </a:extLst>
            </p:cNvPr>
            <p:cNvPicPr>
              <a:picLocks noChangeAspect="1"/>
            </p:cNvPicPr>
            <p:nvPr/>
          </p:nvPicPr>
          <p:blipFill>
            <a:blip r:embed="rId5"/>
            <a:stretch>
              <a:fillRect/>
            </a:stretch>
          </p:blipFill>
          <p:spPr>
            <a:xfrm>
              <a:off x="10861040" y="0"/>
              <a:ext cx="1330960" cy="669077"/>
            </a:xfrm>
            <a:prstGeom prst="rect">
              <a:avLst/>
            </a:prstGeom>
          </p:spPr>
        </p:pic>
      </p:grpSp>
      <p:sp>
        <p:nvSpPr>
          <p:cNvPr id="72" name="Title 1">
            <a:extLst>
              <a:ext uri="{FF2B5EF4-FFF2-40B4-BE49-F238E27FC236}">
                <a16:creationId xmlns:a16="http://schemas.microsoft.com/office/drawing/2014/main" id="{CA959488-8F62-4CF1-B43D-2E53776040A8}"/>
              </a:ext>
            </a:extLst>
          </p:cNvPr>
          <p:cNvSpPr txBox="1">
            <a:spLocks/>
          </p:cNvSpPr>
          <p:nvPr/>
        </p:nvSpPr>
        <p:spPr>
          <a:xfrm>
            <a:off x="502355" y="1105424"/>
            <a:ext cx="4735784" cy="218765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bg1"/>
                </a:solidFill>
                <a:latin typeface="Tw Cen MT Condensed Extra Bold" panose="020B0803020202020204" pitchFamily="34" charset="0"/>
                <a:ea typeface="+mj-lt"/>
                <a:cs typeface="Calibri bold" panose="020F0702030404030204" pitchFamily="34" charset="0"/>
              </a:rPr>
              <a:t>Predicting  Cardiovascular</a:t>
            </a:r>
            <a:br>
              <a:rPr lang="en-US" sz="5400" dirty="0">
                <a:solidFill>
                  <a:schemeClr val="bg1"/>
                </a:solidFill>
                <a:latin typeface="Tw Cen MT Condensed Extra Bold" panose="020B0803020202020204" pitchFamily="34" charset="0"/>
                <a:ea typeface="+mj-lt"/>
                <a:cs typeface="Calibri bold" panose="020F0702030404030204" pitchFamily="34" charset="0"/>
              </a:rPr>
            </a:br>
            <a:r>
              <a:rPr lang="en-US" sz="5400" dirty="0">
                <a:solidFill>
                  <a:schemeClr val="bg1"/>
                </a:solidFill>
                <a:latin typeface="Tw Cen MT Condensed Extra Bold" panose="020B0803020202020204" pitchFamily="34" charset="0"/>
                <a:ea typeface="+mj-lt"/>
                <a:cs typeface="Calibri bold" panose="020F0702030404030204" pitchFamily="34" charset="0"/>
              </a:rPr>
              <a:t>Disease</a:t>
            </a:r>
            <a:br>
              <a:rPr lang="en-US" sz="5400" dirty="0">
                <a:latin typeface="Tw Cen MT" panose="020B0602020104020603" pitchFamily="34" charset="0"/>
                <a:ea typeface="+mj-lt"/>
                <a:cs typeface="Calibri bold" panose="020F0702030404030204" pitchFamily="34" charset="0"/>
              </a:rPr>
            </a:br>
            <a:r>
              <a:rPr lang="en-US" sz="2000" dirty="0">
                <a:latin typeface="Tw Cen MT" panose="020B0602020104020603" pitchFamily="34" charset="0"/>
                <a:ea typeface="+mj-lt"/>
                <a:cs typeface="Calibri bold" panose="020F0702030404030204" pitchFamily="34" charset="0"/>
              </a:rPr>
              <a:t>A machine learning approach  </a:t>
            </a:r>
            <a:endParaRPr lang="en-US" sz="2000" dirty="0">
              <a:latin typeface="Tw Cen MT" panose="020B0602020104020603" pitchFamily="34" charset="0"/>
              <a:cs typeface="Calibri bold" panose="020F0702030404030204" pitchFamily="34" charset="0"/>
            </a:endParaRPr>
          </a:p>
        </p:txBody>
      </p:sp>
      <p:sp>
        <p:nvSpPr>
          <p:cNvPr id="73" name="Subtitle 2">
            <a:extLst>
              <a:ext uri="{FF2B5EF4-FFF2-40B4-BE49-F238E27FC236}">
                <a16:creationId xmlns:a16="http://schemas.microsoft.com/office/drawing/2014/main" id="{F3D7CDF9-65A4-4B32-9AF9-5BDC7AA43C21}"/>
              </a:ext>
            </a:extLst>
          </p:cNvPr>
          <p:cNvSpPr txBox="1">
            <a:spLocks/>
          </p:cNvSpPr>
          <p:nvPr/>
        </p:nvSpPr>
        <p:spPr>
          <a:xfrm>
            <a:off x="502355" y="3490913"/>
            <a:ext cx="4735785" cy="2676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w Cen MT" panose="020B0602020104020603" pitchFamily="34" charset="0"/>
                <a:cs typeface="Calibri bold" panose="020F0702030404030204" pitchFamily="34" charset="0"/>
              </a:rPr>
              <a:t>STAT5003 - Group 23</a:t>
            </a:r>
            <a:br>
              <a:rPr lang="en-US" dirty="0">
                <a:latin typeface="Tw Cen MT" panose="020B0602020104020603" pitchFamily="34" charset="0"/>
                <a:cs typeface="Calibri bold" panose="020F0702030404030204" pitchFamily="34" charset="0"/>
              </a:rPr>
            </a:br>
            <a:endParaRPr lang="en-US" dirty="0">
              <a:latin typeface="Tw Cen MT" panose="020B0602020104020603" pitchFamily="34" charset="0"/>
              <a:cs typeface="Calibri bold" panose="020F0702030404030204" pitchFamily="34" charset="0"/>
            </a:endParaRPr>
          </a:p>
          <a:p>
            <a:pPr marL="0" indent="0">
              <a:spcAft>
                <a:spcPts val="600"/>
              </a:spcAft>
              <a:buNone/>
            </a:pPr>
            <a:r>
              <a:rPr lang="en-US" sz="2100" b="1" dirty="0">
                <a:latin typeface="Tw Cen MT" panose="020B0602020104020603" pitchFamily="34" charset="0"/>
                <a:cs typeface="Arial" panose="020B0604020202020204" pitchFamily="34" charset="0"/>
              </a:rPr>
              <a:t>Presented by:</a:t>
            </a:r>
          </a:p>
          <a:p>
            <a:pPr marL="0" indent="0">
              <a:spcAft>
                <a:spcPts val="600"/>
              </a:spcAft>
              <a:buNone/>
            </a:pPr>
            <a:r>
              <a:rPr lang="en-US" sz="1700" i="1" dirty="0">
                <a:latin typeface="Tw Cen MT" panose="020B0602020104020603" pitchFamily="34" charset="0"/>
                <a:cs typeface="Arial" panose="020B0604020202020204" pitchFamily="34" charset="0"/>
              </a:rPr>
              <a:t>Fred Najjar, Haseeb Munir, Johnathan Mc </a:t>
            </a:r>
            <a:br>
              <a:rPr lang="en-US" sz="1700" i="1" dirty="0">
                <a:latin typeface="Tw Cen MT" panose="020B0602020104020603" pitchFamily="34" charset="0"/>
                <a:cs typeface="Arial" panose="020B0604020202020204" pitchFamily="34" charset="0"/>
              </a:rPr>
            </a:br>
            <a:r>
              <a:rPr lang="en-US" sz="1700" i="1" dirty="0" err="1">
                <a:latin typeface="Tw Cen MT" panose="020B0602020104020603" pitchFamily="34" charset="0"/>
                <a:cs typeface="Arial" panose="020B0604020202020204" pitchFamily="34" charset="0"/>
              </a:rPr>
              <a:t>Donogh</a:t>
            </a:r>
            <a:r>
              <a:rPr lang="en-US" sz="1700" i="1" dirty="0">
                <a:latin typeface="Tw Cen MT" panose="020B0602020104020603" pitchFamily="34" charset="0"/>
                <a:cs typeface="Arial" panose="020B0604020202020204" pitchFamily="34" charset="0"/>
              </a:rPr>
              <a:t>, Kai Wang, Mary Huang, Sanket </a:t>
            </a:r>
            <a:br>
              <a:rPr lang="en-US" sz="1700" i="1" dirty="0">
                <a:latin typeface="Tw Cen MT" panose="020B0602020104020603" pitchFamily="34" charset="0"/>
                <a:cs typeface="Arial" panose="020B0604020202020204" pitchFamily="34" charset="0"/>
              </a:rPr>
            </a:br>
            <a:r>
              <a:rPr lang="en-US" sz="1700" i="1" dirty="0">
                <a:latin typeface="Tw Cen MT" panose="020B0602020104020603" pitchFamily="34" charset="0"/>
                <a:cs typeface="Arial" panose="020B0604020202020204" pitchFamily="34" charset="0"/>
              </a:rPr>
              <a:t>Srivastava</a:t>
            </a:r>
          </a:p>
          <a:p>
            <a:pPr marL="0" indent="0">
              <a:buNone/>
            </a:pPr>
            <a:endParaRPr lang="en-US" dirty="0">
              <a:latin typeface="Tw Cen MT" panose="020B0602020104020603" pitchFamily="34" charset="0"/>
              <a:cs typeface="Calibri bold" panose="020F0702030404030204" pitchFamily="34" charset="0"/>
            </a:endParaRPr>
          </a:p>
        </p:txBody>
      </p:sp>
      <p:sp>
        <p:nvSpPr>
          <p:cNvPr id="13" name="TextBox 12">
            <a:extLst>
              <a:ext uri="{FF2B5EF4-FFF2-40B4-BE49-F238E27FC236}">
                <a16:creationId xmlns:a16="http://schemas.microsoft.com/office/drawing/2014/main" id="{B597C0F2-5CAB-4263-96F9-8938FE2D6D34}"/>
              </a:ext>
            </a:extLst>
          </p:cNvPr>
          <p:cNvSpPr txBox="1"/>
          <p:nvPr/>
        </p:nvSpPr>
        <p:spPr>
          <a:xfrm>
            <a:off x="9821812" y="5994832"/>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4" name="Rectangle 13">
            <a:extLst>
              <a:ext uri="{FF2B5EF4-FFF2-40B4-BE49-F238E27FC236}">
                <a16:creationId xmlns:a16="http://schemas.microsoft.com/office/drawing/2014/main" id="{095BC304-01C2-4161-AFB0-B6FE40FD5F1F}"/>
              </a:ext>
            </a:extLst>
          </p:cNvPr>
          <p:cNvSpPr/>
          <p:nvPr/>
        </p:nvSpPr>
        <p:spPr>
          <a:xfrm>
            <a:off x="9918203" y="6316466"/>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64692305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0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FC9B7C7A-A060-0A49-6850-6336A9F178B3}"/>
              </a:ext>
            </a:extLst>
          </p:cNvPr>
          <p:cNvGraphicFramePr>
            <a:graphicFrameLocks noGrp="1"/>
          </p:cNvGraphicFramePr>
          <p:nvPr>
            <p:ph idx="1"/>
            <p:extLst>
              <p:ext uri="{D42A27DB-BD31-4B8C-83A1-F6EECF244321}">
                <p14:modId xmlns:p14="http://schemas.microsoft.com/office/powerpoint/2010/main" val="34063719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239F9913-2083-722E-C8C0-313D4F61FC59}"/>
              </a:ext>
            </a:extLst>
          </p:cNvPr>
          <p:cNvSpPr>
            <a:spLocks noGrp="1"/>
          </p:cNvSpPr>
          <p:nvPr>
            <p:ph type="title"/>
          </p:nvPr>
        </p:nvSpPr>
        <p:spPr>
          <a:xfrm>
            <a:off x="838200" y="159342"/>
            <a:ext cx="5948680" cy="1458468"/>
          </a:xfrm>
        </p:spPr>
        <p:txBody>
          <a:bodyPr vert="horz" lIns="91440" tIns="45720" rIns="91440" bIns="45720" rtlCol="0" anchor="b">
            <a:normAutofit/>
          </a:bodyPr>
          <a:lstStyle/>
          <a:p>
            <a:r>
              <a:rPr lang="en-US" sz="3600" dirty="0">
                <a:latin typeface="Century Gothic" panose="020B0502020202020204" pitchFamily="34" charset="0"/>
              </a:rPr>
              <a:t>Large &amp; Missing Data</a:t>
            </a:r>
          </a:p>
        </p:txBody>
      </p:sp>
      <p:grpSp>
        <p:nvGrpSpPr>
          <p:cNvPr id="5" name="Group 4">
            <a:extLst>
              <a:ext uri="{FF2B5EF4-FFF2-40B4-BE49-F238E27FC236}">
                <a16:creationId xmlns:a16="http://schemas.microsoft.com/office/drawing/2014/main" id="{527F396C-8471-610D-7D65-9FDD0975FC85}"/>
              </a:ext>
            </a:extLst>
          </p:cNvPr>
          <p:cNvGrpSpPr/>
          <p:nvPr/>
        </p:nvGrpSpPr>
        <p:grpSpPr>
          <a:xfrm>
            <a:off x="0" y="0"/>
            <a:ext cx="12192000" cy="669077"/>
            <a:chOff x="0" y="0"/>
            <a:chExt cx="12192000" cy="669077"/>
          </a:xfrm>
        </p:grpSpPr>
        <p:sp>
          <p:nvSpPr>
            <p:cNvPr id="6" name="Rectangle 9">
              <a:extLst>
                <a:ext uri="{FF2B5EF4-FFF2-40B4-BE49-F238E27FC236}">
                  <a16:creationId xmlns:a16="http://schemas.microsoft.com/office/drawing/2014/main" id="{F7A48918-7314-80F9-E227-7B149C22716B}"/>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7" name="Picture 6">
              <a:extLst>
                <a:ext uri="{FF2B5EF4-FFF2-40B4-BE49-F238E27FC236}">
                  <a16:creationId xmlns:a16="http://schemas.microsoft.com/office/drawing/2014/main" id="{C3E8E751-3B35-4023-565C-7E8778E4A308}"/>
                </a:ext>
              </a:extLst>
            </p:cNvPr>
            <p:cNvPicPr>
              <a:picLocks noChangeAspect="1"/>
            </p:cNvPicPr>
            <p:nvPr/>
          </p:nvPicPr>
          <p:blipFill>
            <a:blip r:embed="rId8"/>
            <a:stretch>
              <a:fillRect/>
            </a:stretch>
          </p:blipFill>
          <p:spPr>
            <a:xfrm>
              <a:off x="10861040" y="0"/>
              <a:ext cx="1330960" cy="669077"/>
            </a:xfrm>
            <a:prstGeom prst="rect">
              <a:avLst/>
            </a:prstGeom>
          </p:spPr>
        </p:pic>
      </p:grpSp>
      <p:sp>
        <p:nvSpPr>
          <p:cNvPr id="10" name="TextBox 9">
            <a:extLst>
              <a:ext uri="{FF2B5EF4-FFF2-40B4-BE49-F238E27FC236}">
                <a16:creationId xmlns:a16="http://schemas.microsoft.com/office/drawing/2014/main" id="{DE6F7539-C0D6-EBDA-8A47-6268970FCED6}"/>
              </a:ext>
            </a:extLst>
          </p:cNvPr>
          <p:cNvSpPr txBox="1"/>
          <p:nvPr/>
        </p:nvSpPr>
        <p:spPr>
          <a:xfrm>
            <a:off x="-3048" y="73592"/>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rPr>
              <a:t>Data Pre-Processing</a:t>
            </a:r>
            <a:endParaRPr lang="en-AU" sz="2800" b="1">
              <a:solidFill>
                <a:schemeClr val="bg1"/>
              </a:solidFill>
            </a:endParaRPr>
          </a:p>
        </p:txBody>
      </p:sp>
      <p:sp>
        <p:nvSpPr>
          <p:cNvPr id="2" name="Rectangle 1">
            <a:extLst>
              <a:ext uri="{FF2B5EF4-FFF2-40B4-BE49-F238E27FC236}">
                <a16:creationId xmlns:a16="http://schemas.microsoft.com/office/drawing/2014/main" id="{641F314B-EA8E-6397-DE91-EC419049C319}"/>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867988B-155B-B93E-9D7C-60B9B371E492}"/>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4" name="Rectangle 3">
            <a:extLst>
              <a:ext uri="{FF2B5EF4-FFF2-40B4-BE49-F238E27FC236}">
                <a16:creationId xmlns:a16="http://schemas.microsoft.com/office/drawing/2014/main" id="{EE1AAAB4-031E-7C4E-D31B-FA8954AF6E46}"/>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7159080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1FBF76-FA63-CCCB-776F-18FB5D43859E}"/>
              </a:ext>
            </a:extLst>
          </p:cNvPr>
          <p:cNvSpPr>
            <a:spLocks noGrp="1"/>
          </p:cNvSpPr>
          <p:nvPr>
            <p:ph idx="1"/>
          </p:nvPr>
        </p:nvSpPr>
        <p:spPr>
          <a:xfrm>
            <a:off x="640080" y="2595480"/>
            <a:ext cx="6194108" cy="3483864"/>
          </a:xfrm>
        </p:spPr>
        <p:txBody>
          <a:bodyPr vert="horz" lIns="91440" tIns="45720" rIns="91440" bIns="45720" rtlCol="0">
            <a:normAutofit/>
          </a:bodyPr>
          <a:lstStyle/>
          <a:p>
            <a:r>
              <a:rPr lang="en-US" sz="2200" dirty="0">
                <a:latin typeface="Century Gothic" panose="020B0502020202020204" pitchFamily="34" charset="0"/>
              </a:rPr>
              <a:t>PCA</a:t>
            </a:r>
          </a:p>
          <a:p>
            <a:pPr lvl="1">
              <a:lnSpc>
                <a:spcPct val="150000"/>
              </a:lnSpc>
            </a:pPr>
            <a:r>
              <a:rPr lang="en-US" sz="2200" dirty="0">
                <a:latin typeface="Century Gothic" panose="020B0502020202020204" pitchFamily="34" charset="0"/>
              </a:rPr>
              <a:t>21 Variables explain 90% of variance</a:t>
            </a:r>
          </a:p>
          <a:p>
            <a:pPr lvl="1">
              <a:lnSpc>
                <a:spcPct val="150000"/>
              </a:lnSpc>
            </a:pPr>
            <a:r>
              <a:rPr lang="en-US" sz="2200" dirty="0">
                <a:latin typeface="Century Gothic" panose="020B0502020202020204" pitchFamily="34" charset="0"/>
              </a:rPr>
              <a:t>Lot of overlap - PCA not too useful</a:t>
            </a:r>
          </a:p>
          <a:p>
            <a:pPr lvl="1"/>
            <a:endParaRPr lang="en-US" sz="2200" dirty="0">
              <a:latin typeface="Century Gothic" panose="020B0502020202020204" pitchFamily="34" charset="0"/>
            </a:endParaRPr>
          </a:p>
          <a:p>
            <a:r>
              <a:rPr lang="en-US" sz="2200" dirty="0">
                <a:latin typeface="Century Gothic" panose="020B0502020202020204" pitchFamily="34" charset="0"/>
              </a:rPr>
              <a:t>Recursive feature elimination </a:t>
            </a:r>
          </a:p>
          <a:p>
            <a:endParaRPr lang="en-US" sz="2200" dirty="0"/>
          </a:p>
        </p:txBody>
      </p:sp>
      <p:sp>
        <p:nvSpPr>
          <p:cNvPr id="9" name="Title 1">
            <a:extLst>
              <a:ext uri="{FF2B5EF4-FFF2-40B4-BE49-F238E27FC236}">
                <a16:creationId xmlns:a16="http://schemas.microsoft.com/office/drawing/2014/main" id="{6C92AA19-93B3-F7E2-01DC-4D2B9EEFE4F7}"/>
              </a:ext>
            </a:extLst>
          </p:cNvPr>
          <p:cNvSpPr>
            <a:spLocks noGrp="1"/>
          </p:cNvSpPr>
          <p:nvPr>
            <p:ph type="title"/>
          </p:nvPr>
        </p:nvSpPr>
        <p:spPr>
          <a:xfrm>
            <a:off x="640080" y="697585"/>
            <a:ext cx="5568696" cy="1325563"/>
          </a:xfrm>
        </p:spPr>
        <p:txBody>
          <a:bodyPr>
            <a:normAutofit/>
          </a:bodyPr>
          <a:lstStyle/>
          <a:p>
            <a:br>
              <a:rPr lang="en-US" sz="3600">
                <a:latin typeface="Century Gothic" panose="020B0502020202020204" pitchFamily="34" charset="0"/>
                <a:cs typeface="Calibri Light"/>
              </a:rPr>
            </a:br>
            <a:r>
              <a:rPr lang="en-US" sz="3600">
                <a:latin typeface="Century Gothic" panose="020B0502020202020204" pitchFamily="34" charset="0"/>
                <a:cs typeface="Calibri Light"/>
              </a:rPr>
              <a:t>High Dimension</a:t>
            </a:r>
            <a:endParaRPr lang="en-US" sz="3600">
              <a:latin typeface="Century Gothic" panose="020B0502020202020204" pitchFamily="34" charset="0"/>
            </a:endParaRPr>
          </a:p>
        </p:txBody>
      </p:sp>
      <p:grpSp>
        <p:nvGrpSpPr>
          <p:cNvPr id="8" name="Group 7">
            <a:extLst>
              <a:ext uri="{FF2B5EF4-FFF2-40B4-BE49-F238E27FC236}">
                <a16:creationId xmlns:a16="http://schemas.microsoft.com/office/drawing/2014/main" id="{59F3520D-68A3-166B-DCEF-3C723BFDC411}"/>
              </a:ext>
            </a:extLst>
          </p:cNvPr>
          <p:cNvGrpSpPr/>
          <p:nvPr/>
        </p:nvGrpSpPr>
        <p:grpSpPr>
          <a:xfrm>
            <a:off x="0" y="0"/>
            <a:ext cx="12192000" cy="669077"/>
            <a:chOff x="0" y="0"/>
            <a:chExt cx="12192000" cy="669077"/>
          </a:xfrm>
        </p:grpSpPr>
        <p:sp>
          <p:nvSpPr>
            <p:cNvPr id="11" name="Rectangle 9">
              <a:extLst>
                <a:ext uri="{FF2B5EF4-FFF2-40B4-BE49-F238E27FC236}">
                  <a16:creationId xmlns:a16="http://schemas.microsoft.com/office/drawing/2014/main" id="{6483A7ED-2D05-2011-8288-272804707A6B}"/>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3" name="Picture 12">
              <a:extLst>
                <a:ext uri="{FF2B5EF4-FFF2-40B4-BE49-F238E27FC236}">
                  <a16:creationId xmlns:a16="http://schemas.microsoft.com/office/drawing/2014/main" id="{8A79C4BF-F358-7273-AC2A-0E213154970F}"/>
                </a:ext>
              </a:extLst>
            </p:cNvPr>
            <p:cNvPicPr>
              <a:picLocks noChangeAspect="1"/>
            </p:cNvPicPr>
            <p:nvPr/>
          </p:nvPicPr>
          <p:blipFill>
            <a:blip r:embed="rId3"/>
            <a:stretch>
              <a:fillRect/>
            </a:stretch>
          </p:blipFill>
          <p:spPr>
            <a:xfrm>
              <a:off x="10861040" y="0"/>
              <a:ext cx="1330960" cy="669077"/>
            </a:xfrm>
            <a:prstGeom prst="rect">
              <a:avLst/>
            </a:prstGeom>
          </p:spPr>
        </p:pic>
      </p:grpSp>
      <p:sp>
        <p:nvSpPr>
          <p:cNvPr id="15" name="TextBox 14">
            <a:extLst>
              <a:ext uri="{FF2B5EF4-FFF2-40B4-BE49-F238E27FC236}">
                <a16:creationId xmlns:a16="http://schemas.microsoft.com/office/drawing/2014/main" id="{C44497A1-51BE-8CF9-71B5-29FA8D261E73}"/>
              </a:ext>
            </a:extLst>
          </p:cNvPr>
          <p:cNvSpPr txBox="1"/>
          <p:nvPr/>
        </p:nvSpPr>
        <p:spPr>
          <a:xfrm>
            <a:off x="0" y="72928"/>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cs typeface="Calibri Light"/>
              </a:rPr>
              <a:t>Data Pre-Processing</a:t>
            </a:r>
            <a:endParaRPr lang="en-AU" sz="2800" b="1">
              <a:solidFill>
                <a:schemeClr val="bg1"/>
              </a:solidFill>
            </a:endParaRPr>
          </a:p>
        </p:txBody>
      </p:sp>
      <p:sp>
        <p:nvSpPr>
          <p:cNvPr id="2" name="Rectangle 1">
            <a:extLst>
              <a:ext uri="{FF2B5EF4-FFF2-40B4-BE49-F238E27FC236}">
                <a16:creationId xmlns:a16="http://schemas.microsoft.com/office/drawing/2014/main" id="{CB031753-DC33-23D2-34AF-6FEB1B44158F}"/>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1E158DC1-9D49-1D76-B40C-8BD09BD47D72}"/>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6" name="Rectangle 5">
            <a:extLst>
              <a:ext uri="{FF2B5EF4-FFF2-40B4-BE49-F238E27FC236}">
                <a16:creationId xmlns:a16="http://schemas.microsoft.com/office/drawing/2014/main" id="{8F360A1E-B649-9162-B567-E39CADF68D66}"/>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6" name="Picture 15" descr="Chart, diagram, bubble chart&#10;&#10;Description automatically generated">
            <a:extLst>
              <a:ext uri="{FF2B5EF4-FFF2-40B4-BE49-F238E27FC236}">
                <a16:creationId xmlns:a16="http://schemas.microsoft.com/office/drawing/2014/main" id="{D704C69B-82D1-C537-8A91-F403442B40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93" y="4210267"/>
            <a:ext cx="2789043" cy="198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descr="Diagram&#10;&#10;Description automatically generated with medium confidence">
            <a:extLst>
              <a:ext uri="{FF2B5EF4-FFF2-40B4-BE49-F238E27FC236}">
                <a16:creationId xmlns:a16="http://schemas.microsoft.com/office/drawing/2014/main" id="{3CCE7989-9822-9BFF-9E20-E5275725C0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70894" y="4210267"/>
            <a:ext cx="2789044" cy="1980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CA08402A-CCA7-C53B-8EEF-E19888835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0894" y="1122077"/>
            <a:ext cx="2789043" cy="2652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495964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1FBF76-FA63-CCCB-776F-18FB5D43859E}"/>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latin typeface="Century Gothic" panose="020B0502020202020204" pitchFamily="34" charset="0"/>
              </a:rPr>
              <a:t>Undersampling</a:t>
            </a:r>
          </a:p>
          <a:p>
            <a:pPr lvl="1"/>
            <a:r>
              <a:rPr lang="en-US" sz="2200">
                <a:latin typeface="Century Gothic" panose="020B0502020202020204" pitchFamily="34" charset="0"/>
              </a:rPr>
              <a:t>Informative</a:t>
            </a:r>
          </a:p>
          <a:p>
            <a:pPr lvl="1"/>
            <a:r>
              <a:rPr lang="en-US" sz="2200">
                <a:latin typeface="Century Gothic" panose="020B0502020202020204" pitchFamily="34" charset="0"/>
              </a:rPr>
              <a:t>Random</a:t>
            </a:r>
          </a:p>
          <a:p>
            <a:r>
              <a:rPr lang="en-US" sz="2200">
                <a:latin typeface="Century Gothic" panose="020B0502020202020204" pitchFamily="34" charset="0"/>
              </a:rPr>
              <a:t>Oversampling</a:t>
            </a:r>
          </a:p>
          <a:p>
            <a:pPr lvl="1"/>
            <a:r>
              <a:rPr lang="en-US" sz="2200">
                <a:latin typeface="Century Gothic" panose="020B0502020202020204" pitchFamily="34" charset="0"/>
              </a:rPr>
              <a:t>Informative </a:t>
            </a:r>
          </a:p>
          <a:p>
            <a:pPr lvl="1"/>
            <a:r>
              <a:rPr lang="en-US" sz="2200">
                <a:latin typeface="Century Gothic" panose="020B0502020202020204" pitchFamily="34" charset="0"/>
              </a:rPr>
              <a:t>Random</a:t>
            </a:r>
          </a:p>
          <a:p>
            <a:r>
              <a:rPr lang="en-US" sz="2200">
                <a:latin typeface="Century Gothic" panose="020B0502020202020204" pitchFamily="34" charset="0"/>
              </a:rPr>
              <a:t>Synthetic data generation</a:t>
            </a:r>
          </a:p>
          <a:p>
            <a:pPr lvl="1"/>
            <a:r>
              <a:rPr lang="en-US" sz="2200">
                <a:latin typeface="Century Gothic" panose="020B0502020202020204" pitchFamily="34" charset="0"/>
              </a:rPr>
              <a:t>ROSE and SMOTE</a:t>
            </a:r>
          </a:p>
        </p:txBody>
      </p:sp>
      <p:sp>
        <p:nvSpPr>
          <p:cNvPr id="4" name="Title 1">
            <a:extLst>
              <a:ext uri="{FF2B5EF4-FFF2-40B4-BE49-F238E27FC236}">
                <a16:creationId xmlns:a16="http://schemas.microsoft.com/office/drawing/2014/main" id="{82258729-1DB4-743E-41E2-EFC368C45FFE}"/>
              </a:ext>
            </a:extLst>
          </p:cNvPr>
          <p:cNvSpPr>
            <a:spLocks noGrp="1"/>
          </p:cNvSpPr>
          <p:nvPr>
            <p:ph type="title"/>
          </p:nvPr>
        </p:nvSpPr>
        <p:spPr>
          <a:xfrm>
            <a:off x="432816" y="750746"/>
            <a:ext cx="5568696" cy="1325563"/>
          </a:xfrm>
        </p:spPr>
        <p:txBody>
          <a:bodyPr>
            <a:normAutofit/>
          </a:bodyPr>
          <a:lstStyle/>
          <a:p>
            <a:br>
              <a:rPr lang="en-US" sz="3600">
                <a:latin typeface="Century Gothic" panose="020B0502020202020204" pitchFamily="34" charset="0"/>
                <a:cs typeface="Calibri Light"/>
              </a:rPr>
            </a:br>
            <a:r>
              <a:rPr lang="en-US" sz="3600">
                <a:latin typeface="Century Gothic" panose="020B0502020202020204" pitchFamily="34" charset="0"/>
                <a:cs typeface="Calibri Light"/>
              </a:rPr>
              <a:t>Imbalanced Data</a:t>
            </a:r>
            <a:endParaRPr lang="en-US" sz="3600">
              <a:latin typeface="Century Gothic" panose="020B0502020202020204" pitchFamily="34" charset="0"/>
            </a:endParaRPr>
          </a:p>
        </p:txBody>
      </p:sp>
      <p:grpSp>
        <p:nvGrpSpPr>
          <p:cNvPr id="8" name="Group 7">
            <a:extLst>
              <a:ext uri="{FF2B5EF4-FFF2-40B4-BE49-F238E27FC236}">
                <a16:creationId xmlns:a16="http://schemas.microsoft.com/office/drawing/2014/main" id="{CEB4873D-5DEC-6136-7847-5D3389F8D121}"/>
              </a:ext>
            </a:extLst>
          </p:cNvPr>
          <p:cNvGrpSpPr/>
          <p:nvPr/>
        </p:nvGrpSpPr>
        <p:grpSpPr>
          <a:xfrm>
            <a:off x="0" y="0"/>
            <a:ext cx="12192000" cy="669077"/>
            <a:chOff x="0" y="0"/>
            <a:chExt cx="12192000" cy="669077"/>
          </a:xfrm>
        </p:grpSpPr>
        <p:sp>
          <p:nvSpPr>
            <p:cNvPr id="9" name="Rectangle 9">
              <a:extLst>
                <a:ext uri="{FF2B5EF4-FFF2-40B4-BE49-F238E27FC236}">
                  <a16:creationId xmlns:a16="http://schemas.microsoft.com/office/drawing/2014/main" id="{816A8164-2F4B-8E53-61DF-3741A391345B}"/>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1" name="Picture 10">
              <a:extLst>
                <a:ext uri="{FF2B5EF4-FFF2-40B4-BE49-F238E27FC236}">
                  <a16:creationId xmlns:a16="http://schemas.microsoft.com/office/drawing/2014/main" id="{D16B7A62-0E00-5655-627C-BB8077B3F1F6}"/>
                </a:ext>
              </a:extLst>
            </p:cNvPr>
            <p:cNvPicPr>
              <a:picLocks noChangeAspect="1"/>
            </p:cNvPicPr>
            <p:nvPr/>
          </p:nvPicPr>
          <p:blipFill>
            <a:blip r:embed="rId3"/>
            <a:stretch>
              <a:fillRect/>
            </a:stretch>
          </p:blipFill>
          <p:spPr>
            <a:xfrm>
              <a:off x="10861040" y="0"/>
              <a:ext cx="1330960" cy="669077"/>
            </a:xfrm>
            <a:prstGeom prst="rect">
              <a:avLst/>
            </a:prstGeom>
          </p:spPr>
        </p:pic>
      </p:grpSp>
      <p:sp>
        <p:nvSpPr>
          <p:cNvPr id="14" name="TextBox 13">
            <a:extLst>
              <a:ext uri="{FF2B5EF4-FFF2-40B4-BE49-F238E27FC236}">
                <a16:creationId xmlns:a16="http://schemas.microsoft.com/office/drawing/2014/main" id="{C0965DCE-0309-F148-DAAA-8B257CD8288D}"/>
              </a:ext>
            </a:extLst>
          </p:cNvPr>
          <p:cNvSpPr txBox="1"/>
          <p:nvPr/>
        </p:nvSpPr>
        <p:spPr>
          <a:xfrm>
            <a:off x="0" y="89362"/>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cs typeface="Calibri Light"/>
              </a:rPr>
              <a:t>Data Pre-Processing</a:t>
            </a:r>
            <a:endParaRPr lang="en-AU" sz="2800" b="1">
              <a:solidFill>
                <a:schemeClr val="bg1"/>
              </a:solidFill>
            </a:endParaRPr>
          </a:p>
        </p:txBody>
      </p:sp>
      <p:sp>
        <p:nvSpPr>
          <p:cNvPr id="5" name="Rectangle 4">
            <a:extLst>
              <a:ext uri="{FF2B5EF4-FFF2-40B4-BE49-F238E27FC236}">
                <a16:creationId xmlns:a16="http://schemas.microsoft.com/office/drawing/2014/main" id="{5DEB6AA5-3FDF-5572-5D87-86CC51E45784}"/>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444BED6-4963-C4D2-608D-6D01B34FEFBA}"/>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7" name="Rectangle 6">
            <a:extLst>
              <a:ext uri="{FF2B5EF4-FFF2-40B4-BE49-F238E27FC236}">
                <a16:creationId xmlns:a16="http://schemas.microsoft.com/office/drawing/2014/main" id="{0D6ECA7E-2577-0E21-38DE-A1523CFA213B}"/>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9" name="Picture 18">
            <a:extLst>
              <a:ext uri="{FF2B5EF4-FFF2-40B4-BE49-F238E27FC236}">
                <a16:creationId xmlns:a16="http://schemas.microsoft.com/office/drawing/2014/main" id="{3CEFC5FE-678A-497B-B2BD-41E16CE113EB}"/>
              </a:ext>
            </a:extLst>
          </p:cNvPr>
          <p:cNvPicPr>
            <a:picLocks noChangeAspect="1"/>
          </p:cNvPicPr>
          <p:nvPr/>
        </p:nvPicPr>
        <p:blipFill>
          <a:blip r:embed="rId4"/>
          <a:stretch>
            <a:fillRect/>
          </a:stretch>
        </p:blipFill>
        <p:spPr>
          <a:xfrm>
            <a:off x="5785238" y="668089"/>
            <a:ext cx="5305631" cy="6190900"/>
          </a:xfrm>
          <a:prstGeom prst="rect">
            <a:avLst/>
          </a:prstGeom>
        </p:spPr>
      </p:pic>
    </p:spTree>
    <p:extLst>
      <p:ext uri="{BB962C8B-B14F-4D97-AF65-F5344CB8AC3E}">
        <p14:creationId xmlns:p14="http://schemas.microsoft.com/office/powerpoint/2010/main" val="334177748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Rounded Corners 145">
            <a:extLst>
              <a:ext uri="{FF2B5EF4-FFF2-40B4-BE49-F238E27FC236}">
                <a16:creationId xmlns:a16="http://schemas.microsoft.com/office/drawing/2014/main" id="{F868F018-09A1-4F1A-AE54-F76ED2DFAB7B}"/>
              </a:ext>
            </a:extLst>
          </p:cNvPr>
          <p:cNvSpPr/>
          <p:nvPr/>
        </p:nvSpPr>
        <p:spPr>
          <a:xfrm>
            <a:off x="7399644" y="2918205"/>
            <a:ext cx="1383031" cy="1915775"/>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itle 1">
            <a:extLst>
              <a:ext uri="{FF2B5EF4-FFF2-40B4-BE49-F238E27FC236}">
                <a16:creationId xmlns:a16="http://schemas.microsoft.com/office/drawing/2014/main" id="{61F9C762-5451-DA42-C4B1-34E4C4CBB9CD}"/>
              </a:ext>
            </a:extLst>
          </p:cNvPr>
          <p:cNvSpPr txBox="1">
            <a:spLocks/>
          </p:cNvSpPr>
          <p:nvPr/>
        </p:nvSpPr>
        <p:spPr>
          <a:xfrm>
            <a:off x="165558" y="841308"/>
            <a:ext cx="3546296" cy="640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entury Gothic" panose="020B0502020202020204" pitchFamily="34" charset="0"/>
              </a:rPr>
              <a:t>Execution Flow</a:t>
            </a:r>
          </a:p>
        </p:txBody>
      </p:sp>
      <p:sp>
        <p:nvSpPr>
          <p:cNvPr id="14" name="TextBox 13">
            <a:extLst>
              <a:ext uri="{FF2B5EF4-FFF2-40B4-BE49-F238E27FC236}">
                <a16:creationId xmlns:a16="http://schemas.microsoft.com/office/drawing/2014/main" id="{7FFFA233-D246-9CC6-9985-70956E0ADA20}"/>
              </a:ext>
            </a:extLst>
          </p:cNvPr>
          <p:cNvSpPr txBox="1"/>
          <p:nvPr/>
        </p:nvSpPr>
        <p:spPr>
          <a:xfrm>
            <a:off x="0" y="76209"/>
            <a:ext cx="306832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Modeling</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E8D8B6B7-FB7A-6A5B-2450-18156420128F}"/>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AB9ABB81-9883-1A28-76C4-737A9F2E72C8}"/>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5" name="Rectangle 14">
            <a:extLst>
              <a:ext uri="{FF2B5EF4-FFF2-40B4-BE49-F238E27FC236}">
                <a16:creationId xmlns:a16="http://schemas.microsoft.com/office/drawing/2014/main" id="{12CC805B-036E-8255-74A1-E87D3543A51B}"/>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9" name="Graphic 38" descr="Database outline">
            <a:extLst>
              <a:ext uri="{FF2B5EF4-FFF2-40B4-BE49-F238E27FC236}">
                <a16:creationId xmlns:a16="http://schemas.microsoft.com/office/drawing/2014/main" id="{5FF5BCD5-1137-4AC9-9841-FD96C0FEB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558" y="3337029"/>
            <a:ext cx="914400" cy="914400"/>
          </a:xfrm>
          <a:prstGeom prst="rect">
            <a:avLst/>
          </a:prstGeom>
        </p:spPr>
      </p:pic>
      <p:cxnSp>
        <p:nvCxnSpPr>
          <p:cNvPr id="41" name="Connector: Elbow 40">
            <a:extLst>
              <a:ext uri="{FF2B5EF4-FFF2-40B4-BE49-F238E27FC236}">
                <a16:creationId xmlns:a16="http://schemas.microsoft.com/office/drawing/2014/main" id="{FEF853BD-BB12-4DE1-BDC8-2F7CFF643305}"/>
              </a:ext>
            </a:extLst>
          </p:cNvPr>
          <p:cNvCxnSpPr>
            <a:cxnSpLocks/>
            <a:stCxn id="39" idx="3"/>
            <a:endCxn id="156" idx="1"/>
          </p:cNvCxnSpPr>
          <p:nvPr/>
        </p:nvCxnSpPr>
        <p:spPr>
          <a:xfrm>
            <a:off x="1079958" y="3794229"/>
            <a:ext cx="718762" cy="36597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3889C85-C0FD-4473-AB4A-54F23B226D8B}"/>
              </a:ext>
            </a:extLst>
          </p:cNvPr>
          <p:cNvSpPr/>
          <p:nvPr/>
        </p:nvSpPr>
        <p:spPr>
          <a:xfrm>
            <a:off x="3068321" y="2690240"/>
            <a:ext cx="1537018" cy="237229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8" name="Rectangle: Rounded Corners 47">
            <a:extLst>
              <a:ext uri="{FF2B5EF4-FFF2-40B4-BE49-F238E27FC236}">
                <a16:creationId xmlns:a16="http://schemas.microsoft.com/office/drawing/2014/main" id="{06D1717B-1C28-4F28-A113-74387077EDC6}"/>
              </a:ext>
            </a:extLst>
          </p:cNvPr>
          <p:cNvSpPr/>
          <p:nvPr/>
        </p:nvSpPr>
        <p:spPr>
          <a:xfrm>
            <a:off x="3312163" y="2964962"/>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Under sampling</a:t>
            </a:r>
          </a:p>
        </p:txBody>
      </p:sp>
      <p:sp>
        <p:nvSpPr>
          <p:cNvPr id="57" name="Rectangle: Rounded Corners 56">
            <a:extLst>
              <a:ext uri="{FF2B5EF4-FFF2-40B4-BE49-F238E27FC236}">
                <a16:creationId xmlns:a16="http://schemas.microsoft.com/office/drawing/2014/main" id="{3EFFBC4F-F832-44EB-AC3D-9CDEE80EFF28}"/>
              </a:ext>
            </a:extLst>
          </p:cNvPr>
          <p:cNvSpPr/>
          <p:nvPr/>
        </p:nvSpPr>
        <p:spPr>
          <a:xfrm>
            <a:off x="3312166" y="3373204"/>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Over sampling</a:t>
            </a:r>
          </a:p>
        </p:txBody>
      </p:sp>
      <p:sp>
        <p:nvSpPr>
          <p:cNvPr id="58" name="Rectangle: Rounded Corners 57">
            <a:extLst>
              <a:ext uri="{FF2B5EF4-FFF2-40B4-BE49-F238E27FC236}">
                <a16:creationId xmlns:a16="http://schemas.microsoft.com/office/drawing/2014/main" id="{905B7182-4A77-4C5B-A887-8D4133854230}"/>
              </a:ext>
            </a:extLst>
          </p:cNvPr>
          <p:cNvSpPr/>
          <p:nvPr/>
        </p:nvSpPr>
        <p:spPr>
          <a:xfrm>
            <a:off x="3307642" y="3781446"/>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ROSE</a:t>
            </a:r>
          </a:p>
        </p:txBody>
      </p:sp>
      <p:sp>
        <p:nvSpPr>
          <p:cNvPr id="59" name="Rectangle: Rounded Corners 58">
            <a:extLst>
              <a:ext uri="{FF2B5EF4-FFF2-40B4-BE49-F238E27FC236}">
                <a16:creationId xmlns:a16="http://schemas.microsoft.com/office/drawing/2014/main" id="{0F994C1D-38B3-427C-9C8A-ED9E32E45A84}"/>
              </a:ext>
            </a:extLst>
          </p:cNvPr>
          <p:cNvSpPr/>
          <p:nvPr/>
        </p:nvSpPr>
        <p:spPr>
          <a:xfrm>
            <a:off x="3303118" y="4189688"/>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SMOTE</a:t>
            </a:r>
          </a:p>
        </p:txBody>
      </p:sp>
      <p:sp>
        <p:nvSpPr>
          <p:cNvPr id="78" name="Title 1">
            <a:extLst>
              <a:ext uri="{FF2B5EF4-FFF2-40B4-BE49-F238E27FC236}">
                <a16:creationId xmlns:a16="http://schemas.microsoft.com/office/drawing/2014/main" id="{E1E095F6-A538-42B9-B259-D97ADF69150B}"/>
              </a:ext>
            </a:extLst>
          </p:cNvPr>
          <p:cNvSpPr txBox="1">
            <a:spLocks/>
          </p:cNvSpPr>
          <p:nvPr/>
        </p:nvSpPr>
        <p:spPr>
          <a:xfrm>
            <a:off x="2145" y="-264708"/>
            <a:ext cx="1057960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Century Gothic" panose="020B0502020202020204" pitchFamily="34" charset="0"/>
              </a:rPr>
              <a:t>AGENDA</a:t>
            </a:r>
          </a:p>
        </p:txBody>
      </p:sp>
      <p:grpSp>
        <p:nvGrpSpPr>
          <p:cNvPr id="82" name="Group 81">
            <a:extLst>
              <a:ext uri="{FF2B5EF4-FFF2-40B4-BE49-F238E27FC236}">
                <a16:creationId xmlns:a16="http://schemas.microsoft.com/office/drawing/2014/main" id="{734A6844-B7B8-4F74-A47F-D34720FFEEDD}"/>
              </a:ext>
            </a:extLst>
          </p:cNvPr>
          <p:cNvGrpSpPr/>
          <p:nvPr/>
        </p:nvGrpSpPr>
        <p:grpSpPr>
          <a:xfrm>
            <a:off x="160" y="1130"/>
            <a:ext cx="12192000" cy="1333499"/>
            <a:chOff x="0" y="1"/>
            <a:chExt cx="12192000" cy="1333499"/>
          </a:xfrm>
        </p:grpSpPr>
        <p:grpSp>
          <p:nvGrpSpPr>
            <p:cNvPr id="83" name="Group 82">
              <a:extLst>
                <a:ext uri="{FF2B5EF4-FFF2-40B4-BE49-F238E27FC236}">
                  <a16:creationId xmlns:a16="http://schemas.microsoft.com/office/drawing/2014/main" id="{CC4BD7D8-52C7-4D92-AAF3-C37D7B78C302}"/>
                </a:ext>
              </a:extLst>
            </p:cNvPr>
            <p:cNvGrpSpPr/>
            <p:nvPr/>
          </p:nvGrpSpPr>
          <p:grpSpPr>
            <a:xfrm>
              <a:off x="0" y="1"/>
              <a:ext cx="12192000" cy="1333499"/>
              <a:chOff x="0" y="1"/>
              <a:chExt cx="12192000" cy="1333499"/>
            </a:xfrm>
          </p:grpSpPr>
          <p:sp>
            <p:nvSpPr>
              <p:cNvPr id="86" name="Rectangle 9">
                <a:extLst>
                  <a:ext uri="{FF2B5EF4-FFF2-40B4-BE49-F238E27FC236}">
                    <a16:creationId xmlns:a16="http://schemas.microsoft.com/office/drawing/2014/main" id="{5A649201-4D6E-4242-828A-24355A9EB134}"/>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87" name="Picture 86">
                <a:extLst>
                  <a:ext uri="{FF2B5EF4-FFF2-40B4-BE49-F238E27FC236}">
                    <a16:creationId xmlns:a16="http://schemas.microsoft.com/office/drawing/2014/main" id="{300442D1-AB30-408B-B5EE-C7272DA886AE}"/>
                  </a:ext>
                </a:extLst>
              </p:cNvPr>
              <p:cNvPicPr>
                <a:picLocks noChangeAspect="1"/>
              </p:cNvPicPr>
              <p:nvPr/>
            </p:nvPicPr>
            <p:blipFill>
              <a:blip r:embed="rId5"/>
              <a:stretch>
                <a:fillRect/>
              </a:stretch>
            </p:blipFill>
            <p:spPr>
              <a:xfrm>
                <a:off x="10436619" y="275456"/>
                <a:ext cx="1330960" cy="669077"/>
              </a:xfrm>
              <a:prstGeom prst="rect">
                <a:avLst/>
              </a:prstGeom>
            </p:spPr>
          </p:pic>
        </p:grpSp>
        <p:sp>
          <p:nvSpPr>
            <p:cNvPr id="84" name="Title 1">
              <a:extLst>
                <a:ext uri="{FF2B5EF4-FFF2-40B4-BE49-F238E27FC236}">
                  <a16:creationId xmlns:a16="http://schemas.microsoft.com/office/drawing/2014/main" id="{D866A14B-2715-41E1-A041-BD126E177159}"/>
                </a:ext>
              </a:extLst>
            </p:cNvPr>
            <p:cNvSpPr txBox="1">
              <a:spLocks/>
            </p:cNvSpPr>
            <p:nvPr/>
          </p:nvSpPr>
          <p:spPr>
            <a:xfrm>
              <a:off x="301754" y="728668"/>
              <a:ext cx="4555246" cy="533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w Cen MT" panose="020B0602020104020603" pitchFamily="34" charset="0"/>
                </a:rPr>
                <a:t>Execution Strategy </a:t>
              </a:r>
            </a:p>
          </p:txBody>
        </p:sp>
        <p:sp>
          <p:nvSpPr>
            <p:cNvPr id="85" name="TextBox 84">
              <a:extLst>
                <a:ext uri="{FF2B5EF4-FFF2-40B4-BE49-F238E27FC236}">
                  <a16:creationId xmlns:a16="http://schemas.microsoft.com/office/drawing/2014/main" id="{DC440B10-3858-4B70-B774-A0A51B9DF6CA}"/>
                </a:ext>
              </a:extLst>
            </p:cNvPr>
            <p:cNvSpPr txBox="1"/>
            <p:nvPr/>
          </p:nvSpPr>
          <p:spPr>
            <a:xfrm>
              <a:off x="304801" y="91862"/>
              <a:ext cx="4555246"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Modelling</a:t>
              </a:r>
            </a:p>
          </p:txBody>
        </p:sp>
      </p:grpSp>
      <p:sp>
        <p:nvSpPr>
          <p:cNvPr id="89" name="Title 1">
            <a:extLst>
              <a:ext uri="{FF2B5EF4-FFF2-40B4-BE49-F238E27FC236}">
                <a16:creationId xmlns:a16="http://schemas.microsoft.com/office/drawing/2014/main" id="{37CF0302-CCE2-4D39-B87D-5E9DC32F7CB7}"/>
              </a:ext>
            </a:extLst>
          </p:cNvPr>
          <p:cNvSpPr txBox="1">
            <a:spLocks/>
          </p:cNvSpPr>
          <p:nvPr/>
        </p:nvSpPr>
        <p:spPr>
          <a:xfrm>
            <a:off x="3209835" y="2245366"/>
            <a:ext cx="1188909" cy="533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w Cen MT" panose="020B0602020104020603" pitchFamily="34" charset="0"/>
              </a:rPr>
              <a:t>Sampling</a:t>
            </a:r>
          </a:p>
        </p:txBody>
      </p:sp>
      <p:sp>
        <p:nvSpPr>
          <p:cNvPr id="91" name="Rectangle: Rounded Corners 90">
            <a:extLst>
              <a:ext uri="{FF2B5EF4-FFF2-40B4-BE49-F238E27FC236}">
                <a16:creationId xmlns:a16="http://schemas.microsoft.com/office/drawing/2014/main" id="{37869261-9CD8-48F9-AFFB-BB2BC21B295C}"/>
              </a:ext>
            </a:extLst>
          </p:cNvPr>
          <p:cNvSpPr/>
          <p:nvPr/>
        </p:nvSpPr>
        <p:spPr>
          <a:xfrm>
            <a:off x="5181484" y="2685476"/>
            <a:ext cx="1590815" cy="237706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2" name="Rectangle: Rounded Corners 91">
            <a:extLst>
              <a:ext uri="{FF2B5EF4-FFF2-40B4-BE49-F238E27FC236}">
                <a16:creationId xmlns:a16="http://schemas.microsoft.com/office/drawing/2014/main" id="{262DFBBC-387E-4B0C-A731-20AC3268F8B1}"/>
              </a:ext>
            </a:extLst>
          </p:cNvPr>
          <p:cNvSpPr/>
          <p:nvPr/>
        </p:nvSpPr>
        <p:spPr>
          <a:xfrm>
            <a:off x="5380875" y="2965803"/>
            <a:ext cx="1239000"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Logistic Regression</a:t>
            </a:r>
          </a:p>
        </p:txBody>
      </p:sp>
      <p:sp>
        <p:nvSpPr>
          <p:cNvPr id="93" name="Rectangle: Rounded Corners 92">
            <a:extLst>
              <a:ext uri="{FF2B5EF4-FFF2-40B4-BE49-F238E27FC236}">
                <a16:creationId xmlns:a16="http://schemas.microsoft.com/office/drawing/2014/main" id="{C5647EC9-F34A-470B-A72B-A50F161D9E1D}"/>
              </a:ext>
            </a:extLst>
          </p:cNvPr>
          <p:cNvSpPr/>
          <p:nvPr/>
        </p:nvSpPr>
        <p:spPr>
          <a:xfrm>
            <a:off x="5380875" y="3420118"/>
            <a:ext cx="1239000"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Decision Tree</a:t>
            </a:r>
          </a:p>
        </p:txBody>
      </p:sp>
      <p:sp>
        <p:nvSpPr>
          <p:cNvPr id="94" name="Rectangle: Rounded Corners 93">
            <a:extLst>
              <a:ext uri="{FF2B5EF4-FFF2-40B4-BE49-F238E27FC236}">
                <a16:creationId xmlns:a16="http://schemas.microsoft.com/office/drawing/2014/main" id="{8E67327B-9D00-449C-9288-31D24FF8D042}"/>
              </a:ext>
            </a:extLst>
          </p:cNvPr>
          <p:cNvSpPr/>
          <p:nvPr/>
        </p:nvSpPr>
        <p:spPr>
          <a:xfrm>
            <a:off x="5380874" y="3874433"/>
            <a:ext cx="1239000"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Random Forest</a:t>
            </a:r>
          </a:p>
        </p:txBody>
      </p:sp>
      <p:sp>
        <p:nvSpPr>
          <p:cNvPr id="95" name="Rectangle: Rounded Corners 94">
            <a:extLst>
              <a:ext uri="{FF2B5EF4-FFF2-40B4-BE49-F238E27FC236}">
                <a16:creationId xmlns:a16="http://schemas.microsoft.com/office/drawing/2014/main" id="{60795B3E-D8E8-40D8-B50A-82402A626B3C}"/>
              </a:ext>
            </a:extLst>
          </p:cNvPr>
          <p:cNvSpPr/>
          <p:nvPr/>
        </p:nvSpPr>
        <p:spPr>
          <a:xfrm>
            <a:off x="5380873" y="4328749"/>
            <a:ext cx="1239000"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err="1">
                <a:solidFill>
                  <a:schemeClr val="tx1">
                    <a:lumMod val="85000"/>
                    <a:lumOff val="15000"/>
                  </a:schemeClr>
                </a:solidFill>
              </a:rPr>
              <a:t>xGBoost</a:t>
            </a:r>
            <a:endParaRPr lang="en-AU" sz="1050" dirty="0">
              <a:solidFill>
                <a:schemeClr val="tx1">
                  <a:lumMod val="85000"/>
                  <a:lumOff val="15000"/>
                </a:schemeClr>
              </a:solidFill>
            </a:endParaRPr>
          </a:p>
        </p:txBody>
      </p:sp>
      <p:sp>
        <p:nvSpPr>
          <p:cNvPr id="96" name="Title 1">
            <a:extLst>
              <a:ext uri="{FF2B5EF4-FFF2-40B4-BE49-F238E27FC236}">
                <a16:creationId xmlns:a16="http://schemas.microsoft.com/office/drawing/2014/main" id="{F00A8F16-0484-4327-ADA0-DF4A757D4495}"/>
              </a:ext>
            </a:extLst>
          </p:cNvPr>
          <p:cNvSpPr txBox="1">
            <a:spLocks/>
          </p:cNvSpPr>
          <p:nvPr/>
        </p:nvSpPr>
        <p:spPr>
          <a:xfrm>
            <a:off x="5181484" y="2245366"/>
            <a:ext cx="1590815" cy="533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w Cen MT" panose="020B0602020104020603" pitchFamily="34" charset="0"/>
              </a:rPr>
              <a:t>Classifiers</a:t>
            </a:r>
          </a:p>
        </p:txBody>
      </p:sp>
      <p:cxnSp>
        <p:nvCxnSpPr>
          <p:cNvPr id="97" name="Connector: Elbow 96">
            <a:extLst>
              <a:ext uri="{FF2B5EF4-FFF2-40B4-BE49-F238E27FC236}">
                <a16:creationId xmlns:a16="http://schemas.microsoft.com/office/drawing/2014/main" id="{223DAC25-E6FC-42BA-9F39-E38ED07765C4}"/>
              </a:ext>
            </a:extLst>
          </p:cNvPr>
          <p:cNvCxnSpPr>
            <a:cxnSpLocks/>
            <a:stCxn id="19" idx="3"/>
            <a:endCxn id="91" idx="1"/>
          </p:cNvCxnSpPr>
          <p:nvPr/>
        </p:nvCxnSpPr>
        <p:spPr>
          <a:xfrm flipV="1">
            <a:off x="4605339" y="3874007"/>
            <a:ext cx="576145" cy="238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3A6EF018-59EF-43BE-80AA-8EE4B9C10EE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22077"/>
          <a:stretch/>
        </p:blipFill>
        <p:spPr>
          <a:xfrm>
            <a:off x="5638680" y="5221221"/>
            <a:ext cx="723386" cy="563682"/>
          </a:xfrm>
          <a:prstGeom prst="rect">
            <a:avLst/>
          </a:prstGeom>
        </p:spPr>
      </p:pic>
      <p:pic>
        <p:nvPicPr>
          <p:cNvPr id="133" name="Graphic 132">
            <a:extLst>
              <a:ext uri="{FF2B5EF4-FFF2-40B4-BE49-F238E27FC236}">
                <a16:creationId xmlns:a16="http://schemas.microsoft.com/office/drawing/2014/main" id="{7610B618-5FC9-4595-BA8F-33DCB005C0E5}"/>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21412"/>
          <a:stretch/>
        </p:blipFill>
        <p:spPr>
          <a:xfrm>
            <a:off x="3508270" y="5237746"/>
            <a:ext cx="675208" cy="530630"/>
          </a:xfrm>
          <a:prstGeom prst="rect">
            <a:avLst/>
          </a:prstGeom>
        </p:spPr>
      </p:pic>
      <p:sp>
        <p:nvSpPr>
          <p:cNvPr id="135" name="Rectangle: Rounded Corners 134">
            <a:extLst>
              <a:ext uri="{FF2B5EF4-FFF2-40B4-BE49-F238E27FC236}">
                <a16:creationId xmlns:a16="http://schemas.microsoft.com/office/drawing/2014/main" id="{69930AA4-E3A5-406F-9272-D21B1875A1E1}"/>
              </a:ext>
            </a:extLst>
          </p:cNvPr>
          <p:cNvSpPr/>
          <p:nvPr/>
        </p:nvSpPr>
        <p:spPr>
          <a:xfrm>
            <a:off x="7557449" y="3445061"/>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AUC</a:t>
            </a:r>
          </a:p>
        </p:txBody>
      </p:sp>
      <p:sp>
        <p:nvSpPr>
          <p:cNvPr id="139" name="Title 1">
            <a:extLst>
              <a:ext uri="{FF2B5EF4-FFF2-40B4-BE49-F238E27FC236}">
                <a16:creationId xmlns:a16="http://schemas.microsoft.com/office/drawing/2014/main" id="{59DA8EAB-41B8-4D19-BF5B-15476946F1F5}"/>
              </a:ext>
            </a:extLst>
          </p:cNvPr>
          <p:cNvSpPr txBox="1">
            <a:spLocks/>
          </p:cNvSpPr>
          <p:nvPr/>
        </p:nvSpPr>
        <p:spPr>
          <a:xfrm>
            <a:off x="7399644" y="2245365"/>
            <a:ext cx="1346093" cy="533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Tw Cen MT" panose="020B0602020104020603" pitchFamily="34" charset="0"/>
              </a:rPr>
              <a:t>Evaluation</a:t>
            </a:r>
          </a:p>
        </p:txBody>
      </p:sp>
      <p:pic>
        <p:nvPicPr>
          <p:cNvPr id="141" name="Graphic 140">
            <a:extLst>
              <a:ext uri="{FF2B5EF4-FFF2-40B4-BE49-F238E27FC236}">
                <a16:creationId xmlns:a16="http://schemas.microsoft.com/office/drawing/2014/main" id="{5EFD68BA-3153-4B66-9DD4-1F82F0E1D147}"/>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1608"/>
          <a:stretch/>
        </p:blipFill>
        <p:spPr>
          <a:xfrm>
            <a:off x="7800078" y="5274877"/>
            <a:ext cx="582162" cy="456368"/>
          </a:xfrm>
          <a:prstGeom prst="rect">
            <a:avLst/>
          </a:prstGeom>
        </p:spPr>
      </p:pic>
      <p:cxnSp>
        <p:nvCxnSpPr>
          <p:cNvPr id="142" name="Connector: Elbow 141">
            <a:extLst>
              <a:ext uri="{FF2B5EF4-FFF2-40B4-BE49-F238E27FC236}">
                <a16:creationId xmlns:a16="http://schemas.microsoft.com/office/drawing/2014/main" id="{5D7952C0-2831-4E21-8878-56929FDC3C07}"/>
              </a:ext>
            </a:extLst>
          </p:cNvPr>
          <p:cNvCxnSpPr>
            <a:cxnSpLocks/>
            <a:stCxn id="91" idx="3"/>
            <a:endCxn id="146" idx="1"/>
          </p:cNvCxnSpPr>
          <p:nvPr/>
        </p:nvCxnSpPr>
        <p:spPr>
          <a:xfrm>
            <a:off x="6772299" y="3874007"/>
            <a:ext cx="627345" cy="208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689A5E08-9F67-4264-8151-C36047844C58}"/>
              </a:ext>
            </a:extLst>
          </p:cNvPr>
          <p:cNvSpPr/>
          <p:nvPr/>
        </p:nvSpPr>
        <p:spPr>
          <a:xfrm>
            <a:off x="7557449" y="4109426"/>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tx1">
                    <a:lumMod val="85000"/>
                    <a:lumOff val="15000"/>
                  </a:schemeClr>
                </a:solidFill>
              </a:rPr>
              <a:t>Cross-Validation</a:t>
            </a:r>
          </a:p>
        </p:txBody>
      </p:sp>
      <p:sp>
        <p:nvSpPr>
          <p:cNvPr id="156" name="Rectangle: Rounded Corners 155">
            <a:extLst>
              <a:ext uri="{FF2B5EF4-FFF2-40B4-BE49-F238E27FC236}">
                <a16:creationId xmlns:a16="http://schemas.microsoft.com/office/drawing/2014/main" id="{C09C4260-5916-4482-923C-8BD7A2C3D717}"/>
              </a:ext>
            </a:extLst>
          </p:cNvPr>
          <p:cNvSpPr/>
          <p:nvPr/>
        </p:nvSpPr>
        <p:spPr>
          <a:xfrm>
            <a:off x="1798720" y="4037907"/>
            <a:ext cx="699109"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Training</a:t>
            </a:r>
          </a:p>
        </p:txBody>
      </p:sp>
      <p:sp>
        <p:nvSpPr>
          <p:cNvPr id="158" name="Rectangle: Rounded Corners 157">
            <a:extLst>
              <a:ext uri="{FF2B5EF4-FFF2-40B4-BE49-F238E27FC236}">
                <a16:creationId xmlns:a16="http://schemas.microsoft.com/office/drawing/2014/main" id="{E000D9A4-1490-4870-A612-1631C0A24EF3}"/>
              </a:ext>
            </a:extLst>
          </p:cNvPr>
          <p:cNvSpPr/>
          <p:nvPr/>
        </p:nvSpPr>
        <p:spPr>
          <a:xfrm>
            <a:off x="1805436" y="3326824"/>
            <a:ext cx="699109"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Test</a:t>
            </a:r>
          </a:p>
        </p:txBody>
      </p:sp>
      <p:cxnSp>
        <p:nvCxnSpPr>
          <p:cNvPr id="159" name="Connector: Elbow 158">
            <a:extLst>
              <a:ext uri="{FF2B5EF4-FFF2-40B4-BE49-F238E27FC236}">
                <a16:creationId xmlns:a16="http://schemas.microsoft.com/office/drawing/2014/main" id="{7A71131C-1454-4633-9AA0-FDC239B63A27}"/>
              </a:ext>
            </a:extLst>
          </p:cNvPr>
          <p:cNvCxnSpPr>
            <a:cxnSpLocks/>
            <a:stCxn id="39" idx="3"/>
            <a:endCxn id="158" idx="1"/>
          </p:cNvCxnSpPr>
          <p:nvPr/>
        </p:nvCxnSpPr>
        <p:spPr>
          <a:xfrm flipV="1">
            <a:off x="1079958" y="3449116"/>
            <a:ext cx="725478" cy="34511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180E8A7-13AA-4E82-B1C9-8ED96F734A7A}"/>
              </a:ext>
            </a:extLst>
          </p:cNvPr>
          <p:cNvCxnSpPr>
            <a:cxnSpLocks/>
            <a:stCxn id="158" idx="0"/>
            <a:endCxn id="139" idx="0"/>
          </p:cNvCxnSpPr>
          <p:nvPr/>
        </p:nvCxnSpPr>
        <p:spPr>
          <a:xfrm rot="5400000" flipH="1" flipV="1">
            <a:off x="4573112" y="-172755"/>
            <a:ext cx="1081459" cy="5917700"/>
          </a:xfrm>
          <a:prstGeom prst="bentConnector3">
            <a:avLst>
              <a:gd name="adj1" fmla="val 138313"/>
            </a:avLst>
          </a:prstGeom>
          <a:ln w="9525" cap="flat" cmpd="sng" algn="ctr">
            <a:solidFill>
              <a:schemeClr val="accent3"/>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7" name="Connector: Elbow 166">
            <a:extLst>
              <a:ext uri="{FF2B5EF4-FFF2-40B4-BE49-F238E27FC236}">
                <a16:creationId xmlns:a16="http://schemas.microsoft.com/office/drawing/2014/main" id="{B84E8627-1ACB-4BA2-8D15-E0B8EA5345B4}"/>
              </a:ext>
            </a:extLst>
          </p:cNvPr>
          <p:cNvCxnSpPr>
            <a:cxnSpLocks/>
            <a:stCxn id="156" idx="3"/>
            <a:endCxn id="19" idx="1"/>
          </p:cNvCxnSpPr>
          <p:nvPr/>
        </p:nvCxnSpPr>
        <p:spPr>
          <a:xfrm flipV="1">
            <a:off x="2497829" y="3876389"/>
            <a:ext cx="570492" cy="28381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itle 1">
            <a:extLst>
              <a:ext uri="{FF2B5EF4-FFF2-40B4-BE49-F238E27FC236}">
                <a16:creationId xmlns:a16="http://schemas.microsoft.com/office/drawing/2014/main" id="{5A332B19-FBD3-49A6-8CB0-41F1C403A766}"/>
              </a:ext>
            </a:extLst>
          </p:cNvPr>
          <p:cNvSpPr txBox="1">
            <a:spLocks/>
          </p:cNvSpPr>
          <p:nvPr/>
        </p:nvSpPr>
        <p:spPr>
          <a:xfrm>
            <a:off x="2259501" y="4313870"/>
            <a:ext cx="539601" cy="180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latin typeface="Tw Cen MT" panose="020B0602020104020603" pitchFamily="34" charset="0"/>
              </a:rPr>
              <a:t>/80%</a:t>
            </a:r>
          </a:p>
        </p:txBody>
      </p:sp>
      <p:sp>
        <p:nvSpPr>
          <p:cNvPr id="173" name="Title 1">
            <a:extLst>
              <a:ext uri="{FF2B5EF4-FFF2-40B4-BE49-F238E27FC236}">
                <a16:creationId xmlns:a16="http://schemas.microsoft.com/office/drawing/2014/main" id="{9BB17B25-F069-44D7-B7F8-F1BAC31DF7C4}"/>
              </a:ext>
            </a:extLst>
          </p:cNvPr>
          <p:cNvSpPr txBox="1">
            <a:spLocks/>
          </p:cNvSpPr>
          <p:nvPr/>
        </p:nvSpPr>
        <p:spPr>
          <a:xfrm>
            <a:off x="2234744" y="3573818"/>
            <a:ext cx="539601" cy="1806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latin typeface="Tw Cen MT" panose="020B0602020104020603" pitchFamily="34" charset="0"/>
              </a:rPr>
              <a:t>/20%</a:t>
            </a:r>
          </a:p>
        </p:txBody>
      </p:sp>
      <p:sp>
        <p:nvSpPr>
          <p:cNvPr id="191" name="Title 1">
            <a:extLst>
              <a:ext uri="{FF2B5EF4-FFF2-40B4-BE49-F238E27FC236}">
                <a16:creationId xmlns:a16="http://schemas.microsoft.com/office/drawing/2014/main" id="{95C6301F-BB63-4E2E-975C-297D85C875CE}"/>
              </a:ext>
            </a:extLst>
          </p:cNvPr>
          <p:cNvSpPr txBox="1">
            <a:spLocks/>
          </p:cNvSpPr>
          <p:nvPr/>
        </p:nvSpPr>
        <p:spPr>
          <a:xfrm>
            <a:off x="5430964" y="4833981"/>
            <a:ext cx="1188909" cy="179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50" i="1" dirty="0">
                <a:solidFill>
                  <a:schemeClr val="bg1">
                    <a:lumMod val="50000"/>
                  </a:schemeClr>
                </a:solidFill>
                <a:latin typeface="Tw Cen MT" panose="020B0602020104020603" pitchFamily="34" charset="0"/>
              </a:rPr>
              <a:t>Grid Search</a:t>
            </a:r>
          </a:p>
        </p:txBody>
      </p:sp>
      <p:cxnSp>
        <p:nvCxnSpPr>
          <p:cNvPr id="192" name="Connector: Elbow 191">
            <a:extLst>
              <a:ext uri="{FF2B5EF4-FFF2-40B4-BE49-F238E27FC236}">
                <a16:creationId xmlns:a16="http://schemas.microsoft.com/office/drawing/2014/main" id="{AE40F43A-6CB7-400E-8256-694F45FBEDF8}"/>
              </a:ext>
            </a:extLst>
          </p:cNvPr>
          <p:cNvCxnSpPr>
            <a:cxnSpLocks/>
            <a:stCxn id="146" idx="3"/>
            <a:endCxn id="196" idx="1"/>
          </p:cNvCxnSpPr>
          <p:nvPr/>
        </p:nvCxnSpPr>
        <p:spPr>
          <a:xfrm flipV="1">
            <a:off x="8782675" y="3579432"/>
            <a:ext cx="891162" cy="29666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4" name="Graphic 193">
            <a:extLst>
              <a:ext uri="{FF2B5EF4-FFF2-40B4-BE49-F238E27FC236}">
                <a16:creationId xmlns:a16="http://schemas.microsoft.com/office/drawing/2014/main" id="{1078BB32-476A-486F-A1BD-8A86516F6DFD}"/>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7431"/>
          <a:stretch/>
        </p:blipFill>
        <p:spPr>
          <a:xfrm>
            <a:off x="9805296" y="5152411"/>
            <a:ext cx="804504" cy="583822"/>
          </a:xfrm>
          <a:prstGeom prst="rect">
            <a:avLst/>
          </a:prstGeom>
        </p:spPr>
      </p:pic>
      <p:sp>
        <p:nvSpPr>
          <p:cNvPr id="196" name="Rectangle: Rounded Corners 195">
            <a:extLst>
              <a:ext uri="{FF2B5EF4-FFF2-40B4-BE49-F238E27FC236}">
                <a16:creationId xmlns:a16="http://schemas.microsoft.com/office/drawing/2014/main" id="{16E7E402-7CAF-4283-9126-54C4E25082C5}"/>
              </a:ext>
            </a:extLst>
          </p:cNvPr>
          <p:cNvSpPr/>
          <p:nvPr/>
        </p:nvSpPr>
        <p:spPr>
          <a:xfrm>
            <a:off x="9673837" y="3457140"/>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Sensitivity</a:t>
            </a:r>
          </a:p>
        </p:txBody>
      </p:sp>
      <p:sp>
        <p:nvSpPr>
          <p:cNvPr id="198" name="Rectangle: Rounded Corners 197">
            <a:extLst>
              <a:ext uri="{FF2B5EF4-FFF2-40B4-BE49-F238E27FC236}">
                <a16:creationId xmlns:a16="http://schemas.microsoft.com/office/drawing/2014/main" id="{31D79AD1-C175-49A5-9AF5-5D8A9C04901C}"/>
              </a:ext>
            </a:extLst>
          </p:cNvPr>
          <p:cNvSpPr/>
          <p:nvPr/>
        </p:nvSpPr>
        <p:spPr>
          <a:xfrm>
            <a:off x="9673837" y="4046138"/>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1">
                    <a:lumMod val="85000"/>
                    <a:lumOff val="15000"/>
                  </a:schemeClr>
                </a:solidFill>
              </a:rPr>
              <a:t>Specificity</a:t>
            </a:r>
          </a:p>
        </p:txBody>
      </p:sp>
      <p:cxnSp>
        <p:nvCxnSpPr>
          <p:cNvPr id="199" name="Connector: Elbow 198">
            <a:extLst>
              <a:ext uri="{FF2B5EF4-FFF2-40B4-BE49-F238E27FC236}">
                <a16:creationId xmlns:a16="http://schemas.microsoft.com/office/drawing/2014/main" id="{6D4D4D8B-643F-4F53-A967-269C4A33D183}"/>
              </a:ext>
            </a:extLst>
          </p:cNvPr>
          <p:cNvCxnSpPr>
            <a:cxnSpLocks/>
            <a:stCxn id="146" idx="3"/>
            <a:endCxn id="198" idx="1"/>
          </p:cNvCxnSpPr>
          <p:nvPr/>
        </p:nvCxnSpPr>
        <p:spPr>
          <a:xfrm>
            <a:off x="8782675" y="3876093"/>
            <a:ext cx="891162" cy="292337"/>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7A58F1AE-393D-4DA0-B708-D91DF9038124}"/>
              </a:ext>
            </a:extLst>
          </p:cNvPr>
          <p:cNvSpPr txBox="1">
            <a:spLocks/>
          </p:cNvSpPr>
          <p:nvPr/>
        </p:nvSpPr>
        <p:spPr>
          <a:xfrm>
            <a:off x="7927717" y="4373640"/>
            <a:ext cx="787969" cy="1911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b="1" dirty="0">
                <a:latin typeface="Tw Cen MT" panose="020B0602020104020603" pitchFamily="34" charset="0"/>
              </a:rPr>
              <a:t>x10-Folds</a:t>
            </a:r>
          </a:p>
        </p:txBody>
      </p:sp>
      <p:sp>
        <p:nvSpPr>
          <p:cNvPr id="73" name="Rectangle: Rounded Corners 72">
            <a:extLst>
              <a:ext uri="{FF2B5EF4-FFF2-40B4-BE49-F238E27FC236}">
                <a16:creationId xmlns:a16="http://schemas.microsoft.com/office/drawing/2014/main" id="{C8280E08-AC14-41D5-96A3-CAF110DC2D6D}"/>
              </a:ext>
            </a:extLst>
          </p:cNvPr>
          <p:cNvSpPr/>
          <p:nvPr/>
        </p:nvSpPr>
        <p:spPr>
          <a:xfrm>
            <a:off x="3312163" y="4597929"/>
            <a:ext cx="1067423" cy="24458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tx1">
                    <a:lumMod val="85000"/>
                    <a:lumOff val="15000"/>
                  </a:schemeClr>
                </a:solidFill>
              </a:rPr>
              <a:t>Feat. Reduction</a:t>
            </a:r>
          </a:p>
        </p:txBody>
      </p:sp>
    </p:spTree>
    <p:extLst>
      <p:ext uri="{BB962C8B-B14F-4D97-AF65-F5344CB8AC3E}">
        <p14:creationId xmlns:p14="http://schemas.microsoft.com/office/powerpoint/2010/main" val="142540797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CCBFFD03-D57F-45FA-9F55-3CA9F8FFCD3C}"/>
              </a:ext>
            </a:extLst>
          </p:cNvPr>
          <p:cNvPicPr>
            <a:picLocks noChangeAspect="1"/>
          </p:cNvPicPr>
          <p:nvPr/>
        </p:nvPicPr>
        <p:blipFill rotWithShape="1">
          <a:blip r:embed="rId4"/>
          <a:srcRect l="57233"/>
          <a:stretch/>
        </p:blipFill>
        <p:spPr>
          <a:xfrm>
            <a:off x="7678334" y="1754917"/>
            <a:ext cx="3491549" cy="4105281"/>
          </a:xfrm>
          <a:prstGeom prst="rect">
            <a:avLst/>
          </a:prstGeom>
        </p:spPr>
      </p:pic>
      <p:grpSp>
        <p:nvGrpSpPr>
          <p:cNvPr id="11" name="Group 10">
            <a:extLst>
              <a:ext uri="{FF2B5EF4-FFF2-40B4-BE49-F238E27FC236}">
                <a16:creationId xmlns:a16="http://schemas.microsoft.com/office/drawing/2014/main" id="{8F932836-CC0F-C945-7A46-468A3F391FA2}"/>
              </a:ext>
            </a:extLst>
          </p:cNvPr>
          <p:cNvGrpSpPr/>
          <p:nvPr/>
        </p:nvGrpSpPr>
        <p:grpSpPr>
          <a:xfrm>
            <a:off x="0" y="0"/>
            <a:ext cx="12192000" cy="669077"/>
            <a:chOff x="0" y="0"/>
            <a:chExt cx="12192000" cy="669077"/>
          </a:xfrm>
        </p:grpSpPr>
        <p:sp>
          <p:nvSpPr>
            <p:cNvPr id="12" name="Rectangle 9">
              <a:extLst>
                <a:ext uri="{FF2B5EF4-FFF2-40B4-BE49-F238E27FC236}">
                  <a16:creationId xmlns:a16="http://schemas.microsoft.com/office/drawing/2014/main" id="{8A4ED0AB-67EB-8B49-0FBC-E427C415608A}"/>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3" name="Picture 12">
              <a:extLst>
                <a:ext uri="{FF2B5EF4-FFF2-40B4-BE49-F238E27FC236}">
                  <a16:creationId xmlns:a16="http://schemas.microsoft.com/office/drawing/2014/main" id="{ACD39C7E-A405-958A-0523-FD2CD78D3B80}"/>
                </a:ext>
              </a:extLst>
            </p:cNvPr>
            <p:cNvPicPr>
              <a:picLocks noChangeAspect="1"/>
            </p:cNvPicPr>
            <p:nvPr/>
          </p:nvPicPr>
          <p:blipFill>
            <a:blip r:embed="rId5"/>
            <a:stretch>
              <a:fillRect/>
            </a:stretch>
          </p:blipFill>
          <p:spPr>
            <a:xfrm>
              <a:off x="10861040" y="0"/>
              <a:ext cx="1330960" cy="669077"/>
            </a:xfrm>
            <a:prstGeom prst="rect">
              <a:avLst/>
            </a:prstGeom>
          </p:spPr>
        </p:pic>
      </p:grpSp>
      <p:sp>
        <p:nvSpPr>
          <p:cNvPr id="3" name="Title 1">
            <a:extLst>
              <a:ext uri="{FF2B5EF4-FFF2-40B4-BE49-F238E27FC236}">
                <a16:creationId xmlns:a16="http://schemas.microsoft.com/office/drawing/2014/main" id="{566B5088-7478-1210-23AA-40467ABB0263}"/>
              </a:ext>
            </a:extLst>
          </p:cNvPr>
          <p:cNvSpPr>
            <a:spLocks noGrp="1"/>
          </p:cNvSpPr>
          <p:nvPr>
            <p:ph type="title"/>
          </p:nvPr>
        </p:nvSpPr>
        <p:spPr>
          <a:xfrm>
            <a:off x="156118" y="834263"/>
            <a:ext cx="9113520" cy="424068"/>
          </a:xfrm>
        </p:spPr>
        <p:txBody>
          <a:bodyPr>
            <a:noAutofit/>
          </a:bodyPr>
          <a:lstStyle/>
          <a:p>
            <a:r>
              <a:rPr lang="en-US" sz="2800" dirty="0">
                <a:latin typeface="Century Gothic" panose="020B0502020202020204" pitchFamily="34" charset="0"/>
              </a:rPr>
              <a:t>Results for GLM – Logistic Regression</a:t>
            </a:r>
          </a:p>
        </p:txBody>
      </p:sp>
      <p:sp>
        <p:nvSpPr>
          <p:cNvPr id="14" name="TextBox 13">
            <a:extLst>
              <a:ext uri="{FF2B5EF4-FFF2-40B4-BE49-F238E27FC236}">
                <a16:creationId xmlns:a16="http://schemas.microsoft.com/office/drawing/2014/main" id="{1E870ECB-4864-5889-9A00-3DB2843CBE50}"/>
              </a:ext>
            </a:extLst>
          </p:cNvPr>
          <p:cNvSpPr txBox="1"/>
          <p:nvPr/>
        </p:nvSpPr>
        <p:spPr>
          <a:xfrm>
            <a:off x="0" y="76209"/>
            <a:ext cx="306832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Evaluation</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1F6B5433-8937-BBB9-FEB2-215AC550D8DC}"/>
              </a:ext>
            </a:extLst>
          </p:cNvPr>
          <p:cNvSpPr/>
          <p:nvPr/>
        </p:nvSpPr>
        <p:spPr>
          <a:xfrm>
            <a:off x="238445" y="6283932"/>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53AAAB3E-DD67-3AEB-D8FC-2F911EA6ED7A}"/>
              </a:ext>
            </a:extLst>
          </p:cNvPr>
          <p:cNvSpPr txBox="1"/>
          <p:nvPr/>
        </p:nvSpPr>
        <p:spPr>
          <a:xfrm>
            <a:off x="156118" y="5969080"/>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0" name="Rectangle 9">
            <a:extLst>
              <a:ext uri="{FF2B5EF4-FFF2-40B4-BE49-F238E27FC236}">
                <a16:creationId xmlns:a16="http://schemas.microsoft.com/office/drawing/2014/main" id="{BD4759DA-9F96-B490-525F-DC463FA22B60}"/>
              </a:ext>
            </a:extLst>
          </p:cNvPr>
          <p:cNvSpPr/>
          <p:nvPr/>
        </p:nvSpPr>
        <p:spPr>
          <a:xfrm>
            <a:off x="252509" y="6290714"/>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7" name="Group 26">
            <a:extLst>
              <a:ext uri="{FF2B5EF4-FFF2-40B4-BE49-F238E27FC236}">
                <a16:creationId xmlns:a16="http://schemas.microsoft.com/office/drawing/2014/main" id="{2B38BF9B-C4EA-4463-BCA9-B9772EBF8BE3}"/>
              </a:ext>
            </a:extLst>
          </p:cNvPr>
          <p:cNvGrpSpPr/>
          <p:nvPr/>
        </p:nvGrpSpPr>
        <p:grpSpPr>
          <a:xfrm>
            <a:off x="0" y="1"/>
            <a:ext cx="12192000" cy="1333499"/>
            <a:chOff x="0" y="1"/>
            <a:chExt cx="12192000" cy="1333499"/>
          </a:xfrm>
        </p:grpSpPr>
        <p:grpSp>
          <p:nvGrpSpPr>
            <p:cNvPr id="28" name="Group 27">
              <a:extLst>
                <a:ext uri="{FF2B5EF4-FFF2-40B4-BE49-F238E27FC236}">
                  <a16:creationId xmlns:a16="http://schemas.microsoft.com/office/drawing/2014/main" id="{2F3192D2-9B08-422B-B6A6-C4441AB7614E}"/>
                </a:ext>
              </a:extLst>
            </p:cNvPr>
            <p:cNvGrpSpPr/>
            <p:nvPr/>
          </p:nvGrpSpPr>
          <p:grpSpPr>
            <a:xfrm>
              <a:off x="0" y="1"/>
              <a:ext cx="12192000" cy="1333499"/>
              <a:chOff x="0" y="1"/>
              <a:chExt cx="12192000" cy="1333499"/>
            </a:xfrm>
          </p:grpSpPr>
          <p:sp>
            <p:nvSpPr>
              <p:cNvPr id="31" name="Rectangle 9">
                <a:extLst>
                  <a:ext uri="{FF2B5EF4-FFF2-40B4-BE49-F238E27FC236}">
                    <a16:creationId xmlns:a16="http://schemas.microsoft.com/office/drawing/2014/main" id="{6CE34AB4-FACD-4F5A-82C5-3D0AA0B9046E}"/>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32" name="Picture 31">
                <a:extLst>
                  <a:ext uri="{FF2B5EF4-FFF2-40B4-BE49-F238E27FC236}">
                    <a16:creationId xmlns:a16="http://schemas.microsoft.com/office/drawing/2014/main" id="{B54E174D-251F-45BD-8FAB-D3627705B5BA}"/>
                  </a:ext>
                </a:extLst>
              </p:cNvPr>
              <p:cNvPicPr>
                <a:picLocks noChangeAspect="1"/>
              </p:cNvPicPr>
              <p:nvPr/>
            </p:nvPicPr>
            <p:blipFill>
              <a:blip r:embed="rId5"/>
              <a:stretch>
                <a:fillRect/>
              </a:stretch>
            </p:blipFill>
            <p:spPr>
              <a:xfrm>
                <a:off x="10436619" y="275456"/>
                <a:ext cx="1330960" cy="669077"/>
              </a:xfrm>
              <a:prstGeom prst="rect">
                <a:avLst/>
              </a:prstGeom>
            </p:spPr>
          </p:pic>
        </p:grpSp>
        <p:sp>
          <p:nvSpPr>
            <p:cNvPr id="29" name="Title 1">
              <a:extLst>
                <a:ext uri="{FF2B5EF4-FFF2-40B4-BE49-F238E27FC236}">
                  <a16:creationId xmlns:a16="http://schemas.microsoft.com/office/drawing/2014/main" id="{AFB8B12B-9B2D-4177-BD1F-7475095BEAAB}"/>
                </a:ext>
              </a:extLst>
            </p:cNvPr>
            <p:cNvSpPr txBox="1">
              <a:spLocks/>
            </p:cNvSpPr>
            <p:nvPr/>
          </p:nvSpPr>
          <p:spPr>
            <a:xfrm>
              <a:off x="301754" y="728668"/>
              <a:ext cx="4555246" cy="533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w Cen MT" panose="020B0602020104020603" pitchFamily="34" charset="0"/>
                </a:rPr>
                <a:t>Classification Models AUC Score</a:t>
              </a:r>
            </a:p>
          </p:txBody>
        </p:sp>
        <p:sp>
          <p:nvSpPr>
            <p:cNvPr id="30" name="TextBox 29">
              <a:extLst>
                <a:ext uri="{FF2B5EF4-FFF2-40B4-BE49-F238E27FC236}">
                  <a16:creationId xmlns:a16="http://schemas.microsoft.com/office/drawing/2014/main" id="{6FC4E115-7927-4511-8C55-3EFCECDDD283}"/>
                </a:ext>
              </a:extLst>
            </p:cNvPr>
            <p:cNvSpPr txBox="1"/>
            <p:nvPr/>
          </p:nvSpPr>
          <p:spPr>
            <a:xfrm>
              <a:off x="304801" y="91862"/>
              <a:ext cx="4555246"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Evaluation</a:t>
              </a:r>
            </a:p>
          </p:txBody>
        </p:sp>
      </p:grpSp>
      <p:pic>
        <p:nvPicPr>
          <p:cNvPr id="24" name="Picture 23">
            <a:extLst>
              <a:ext uri="{FF2B5EF4-FFF2-40B4-BE49-F238E27FC236}">
                <a16:creationId xmlns:a16="http://schemas.microsoft.com/office/drawing/2014/main" id="{B4037DF9-1DD6-463D-BDC5-616979B734A7}"/>
              </a:ext>
            </a:extLst>
          </p:cNvPr>
          <p:cNvPicPr>
            <a:picLocks noChangeAspect="1"/>
          </p:cNvPicPr>
          <p:nvPr/>
        </p:nvPicPr>
        <p:blipFill>
          <a:blip r:embed="rId6"/>
          <a:stretch>
            <a:fillRect/>
          </a:stretch>
        </p:blipFill>
        <p:spPr>
          <a:xfrm>
            <a:off x="156118" y="2031069"/>
            <a:ext cx="1567131" cy="1054454"/>
          </a:xfrm>
          <a:prstGeom prst="rect">
            <a:avLst/>
          </a:prstGeom>
        </p:spPr>
      </p:pic>
      <p:pic>
        <p:nvPicPr>
          <p:cNvPr id="42" name="Picture 41">
            <a:extLst>
              <a:ext uri="{FF2B5EF4-FFF2-40B4-BE49-F238E27FC236}">
                <a16:creationId xmlns:a16="http://schemas.microsoft.com/office/drawing/2014/main" id="{E9E874EF-EAAF-4F95-B5C2-FF4ABA7AE6E2}"/>
              </a:ext>
            </a:extLst>
          </p:cNvPr>
          <p:cNvPicPr>
            <a:picLocks noChangeAspect="1"/>
          </p:cNvPicPr>
          <p:nvPr/>
        </p:nvPicPr>
        <p:blipFill>
          <a:blip r:embed="rId7"/>
          <a:stretch>
            <a:fillRect/>
          </a:stretch>
        </p:blipFill>
        <p:spPr>
          <a:xfrm>
            <a:off x="144944" y="4210618"/>
            <a:ext cx="1567131" cy="893488"/>
          </a:xfrm>
          <a:prstGeom prst="rect">
            <a:avLst/>
          </a:prstGeom>
        </p:spPr>
      </p:pic>
      <p:pic>
        <p:nvPicPr>
          <p:cNvPr id="51" name="Picture 50">
            <a:extLst>
              <a:ext uri="{FF2B5EF4-FFF2-40B4-BE49-F238E27FC236}">
                <a16:creationId xmlns:a16="http://schemas.microsoft.com/office/drawing/2014/main" id="{587E13F7-4F8B-4410-8747-6F43891BB22C}"/>
              </a:ext>
            </a:extLst>
          </p:cNvPr>
          <p:cNvPicPr>
            <a:picLocks noChangeAspect="1"/>
          </p:cNvPicPr>
          <p:nvPr/>
        </p:nvPicPr>
        <p:blipFill>
          <a:blip r:embed="rId8"/>
          <a:stretch>
            <a:fillRect/>
          </a:stretch>
        </p:blipFill>
        <p:spPr>
          <a:xfrm>
            <a:off x="6096000" y="2063560"/>
            <a:ext cx="1631777" cy="986883"/>
          </a:xfrm>
          <a:prstGeom prst="rect">
            <a:avLst/>
          </a:prstGeom>
        </p:spPr>
      </p:pic>
      <p:pic>
        <p:nvPicPr>
          <p:cNvPr id="52" name="Picture 51">
            <a:extLst>
              <a:ext uri="{FF2B5EF4-FFF2-40B4-BE49-F238E27FC236}">
                <a16:creationId xmlns:a16="http://schemas.microsoft.com/office/drawing/2014/main" id="{63D99461-8375-4520-A0B8-38E85B799242}"/>
              </a:ext>
            </a:extLst>
          </p:cNvPr>
          <p:cNvPicPr>
            <a:picLocks noChangeAspect="1"/>
          </p:cNvPicPr>
          <p:nvPr/>
        </p:nvPicPr>
        <p:blipFill>
          <a:blip r:embed="rId9"/>
          <a:stretch>
            <a:fillRect/>
          </a:stretch>
        </p:blipFill>
        <p:spPr>
          <a:xfrm>
            <a:off x="6059064" y="4185465"/>
            <a:ext cx="1668713" cy="1006191"/>
          </a:xfrm>
          <a:prstGeom prst="rect">
            <a:avLst/>
          </a:prstGeom>
        </p:spPr>
      </p:pic>
      <p:pic>
        <p:nvPicPr>
          <p:cNvPr id="55" name="Picture 54">
            <a:extLst>
              <a:ext uri="{FF2B5EF4-FFF2-40B4-BE49-F238E27FC236}">
                <a16:creationId xmlns:a16="http://schemas.microsoft.com/office/drawing/2014/main" id="{58EA6A90-C473-4652-B9F9-2A17DE5EDDBD}"/>
              </a:ext>
            </a:extLst>
          </p:cNvPr>
          <p:cNvPicPr>
            <a:picLocks noChangeAspect="1"/>
          </p:cNvPicPr>
          <p:nvPr/>
        </p:nvPicPr>
        <p:blipFill rotWithShape="1">
          <a:blip r:embed="rId4"/>
          <a:srcRect l="424" t="-223" r="56809" b="223"/>
          <a:stretch/>
        </p:blipFill>
        <p:spPr>
          <a:xfrm>
            <a:off x="1794816" y="1754916"/>
            <a:ext cx="3491549" cy="4105281"/>
          </a:xfrm>
          <a:prstGeom prst="rect">
            <a:avLst/>
          </a:prstGeom>
        </p:spPr>
      </p:pic>
    </p:spTree>
    <p:extLst>
      <p:ext uri="{BB962C8B-B14F-4D97-AF65-F5344CB8AC3E}">
        <p14:creationId xmlns:p14="http://schemas.microsoft.com/office/powerpoint/2010/main" val="78312412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F9C762-5451-DA42-C4B1-34E4C4CBB9CD}"/>
              </a:ext>
            </a:extLst>
          </p:cNvPr>
          <p:cNvSpPr txBox="1">
            <a:spLocks/>
          </p:cNvSpPr>
          <p:nvPr/>
        </p:nvSpPr>
        <p:spPr>
          <a:xfrm>
            <a:off x="165558" y="841308"/>
            <a:ext cx="3546296" cy="640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entury Gothic" panose="020B0502020202020204" pitchFamily="34" charset="0"/>
              </a:rPr>
              <a:t>Execution Flow</a:t>
            </a:r>
          </a:p>
        </p:txBody>
      </p:sp>
      <p:sp>
        <p:nvSpPr>
          <p:cNvPr id="14" name="TextBox 13">
            <a:extLst>
              <a:ext uri="{FF2B5EF4-FFF2-40B4-BE49-F238E27FC236}">
                <a16:creationId xmlns:a16="http://schemas.microsoft.com/office/drawing/2014/main" id="{7FFFA233-D246-9CC6-9985-70956E0ADA20}"/>
              </a:ext>
            </a:extLst>
          </p:cNvPr>
          <p:cNvSpPr txBox="1"/>
          <p:nvPr/>
        </p:nvSpPr>
        <p:spPr>
          <a:xfrm>
            <a:off x="0" y="76209"/>
            <a:ext cx="306832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Modeling</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E8D8B6B7-FB7A-6A5B-2450-18156420128F}"/>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AB9ABB81-9883-1A28-76C4-737A9F2E72C8}"/>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5" name="Rectangle 14">
            <a:extLst>
              <a:ext uri="{FF2B5EF4-FFF2-40B4-BE49-F238E27FC236}">
                <a16:creationId xmlns:a16="http://schemas.microsoft.com/office/drawing/2014/main" id="{12CC805B-036E-8255-74A1-E87D3543A51B}"/>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8" name="Title 1">
            <a:extLst>
              <a:ext uri="{FF2B5EF4-FFF2-40B4-BE49-F238E27FC236}">
                <a16:creationId xmlns:a16="http://schemas.microsoft.com/office/drawing/2014/main" id="{E1E095F6-A538-42B9-B259-D97ADF69150B}"/>
              </a:ext>
            </a:extLst>
          </p:cNvPr>
          <p:cNvSpPr txBox="1">
            <a:spLocks/>
          </p:cNvSpPr>
          <p:nvPr/>
        </p:nvSpPr>
        <p:spPr>
          <a:xfrm>
            <a:off x="2145" y="-264708"/>
            <a:ext cx="1057960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Century Gothic" panose="020B0502020202020204" pitchFamily="34" charset="0"/>
              </a:rPr>
              <a:t>AGENDA</a:t>
            </a:r>
          </a:p>
        </p:txBody>
      </p:sp>
      <p:grpSp>
        <p:nvGrpSpPr>
          <p:cNvPr id="82" name="Group 81">
            <a:extLst>
              <a:ext uri="{FF2B5EF4-FFF2-40B4-BE49-F238E27FC236}">
                <a16:creationId xmlns:a16="http://schemas.microsoft.com/office/drawing/2014/main" id="{734A6844-B7B8-4F74-A47F-D34720FFEEDD}"/>
              </a:ext>
            </a:extLst>
          </p:cNvPr>
          <p:cNvGrpSpPr/>
          <p:nvPr/>
        </p:nvGrpSpPr>
        <p:grpSpPr>
          <a:xfrm>
            <a:off x="160" y="1130"/>
            <a:ext cx="12192000" cy="1333499"/>
            <a:chOff x="0" y="1"/>
            <a:chExt cx="12192000" cy="1333499"/>
          </a:xfrm>
        </p:grpSpPr>
        <p:grpSp>
          <p:nvGrpSpPr>
            <p:cNvPr id="83" name="Group 82">
              <a:extLst>
                <a:ext uri="{FF2B5EF4-FFF2-40B4-BE49-F238E27FC236}">
                  <a16:creationId xmlns:a16="http://schemas.microsoft.com/office/drawing/2014/main" id="{CC4BD7D8-52C7-4D92-AAF3-C37D7B78C302}"/>
                </a:ext>
              </a:extLst>
            </p:cNvPr>
            <p:cNvGrpSpPr/>
            <p:nvPr/>
          </p:nvGrpSpPr>
          <p:grpSpPr>
            <a:xfrm>
              <a:off x="0" y="1"/>
              <a:ext cx="12192000" cy="1333499"/>
              <a:chOff x="0" y="1"/>
              <a:chExt cx="12192000" cy="1333499"/>
            </a:xfrm>
          </p:grpSpPr>
          <p:sp>
            <p:nvSpPr>
              <p:cNvPr id="86" name="Rectangle 9">
                <a:extLst>
                  <a:ext uri="{FF2B5EF4-FFF2-40B4-BE49-F238E27FC236}">
                    <a16:creationId xmlns:a16="http://schemas.microsoft.com/office/drawing/2014/main" id="{5A649201-4D6E-4242-828A-24355A9EB134}"/>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87" name="Picture 86">
                <a:extLst>
                  <a:ext uri="{FF2B5EF4-FFF2-40B4-BE49-F238E27FC236}">
                    <a16:creationId xmlns:a16="http://schemas.microsoft.com/office/drawing/2014/main" id="{300442D1-AB30-408B-B5EE-C7272DA886AE}"/>
                  </a:ext>
                </a:extLst>
              </p:cNvPr>
              <p:cNvPicPr>
                <a:picLocks noChangeAspect="1"/>
              </p:cNvPicPr>
              <p:nvPr/>
            </p:nvPicPr>
            <p:blipFill>
              <a:blip r:embed="rId3"/>
              <a:stretch>
                <a:fillRect/>
              </a:stretch>
            </p:blipFill>
            <p:spPr>
              <a:xfrm>
                <a:off x="10436619" y="275456"/>
                <a:ext cx="1330960" cy="669077"/>
              </a:xfrm>
              <a:prstGeom prst="rect">
                <a:avLst/>
              </a:prstGeom>
            </p:spPr>
          </p:pic>
        </p:grpSp>
        <p:sp>
          <p:nvSpPr>
            <p:cNvPr id="84" name="Title 1">
              <a:extLst>
                <a:ext uri="{FF2B5EF4-FFF2-40B4-BE49-F238E27FC236}">
                  <a16:creationId xmlns:a16="http://schemas.microsoft.com/office/drawing/2014/main" id="{D866A14B-2715-41E1-A041-BD126E177159}"/>
                </a:ext>
              </a:extLst>
            </p:cNvPr>
            <p:cNvSpPr txBox="1">
              <a:spLocks/>
            </p:cNvSpPr>
            <p:nvPr/>
          </p:nvSpPr>
          <p:spPr>
            <a:xfrm>
              <a:off x="301754" y="728668"/>
              <a:ext cx="4555246" cy="533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w Cen MT" panose="020B0602020104020603" pitchFamily="34" charset="0"/>
                </a:rPr>
                <a:t>Evaluation 10-Fold Cross-Validation</a:t>
              </a:r>
            </a:p>
          </p:txBody>
        </p:sp>
        <p:sp>
          <p:nvSpPr>
            <p:cNvPr id="85" name="TextBox 84">
              <a:extLst>
                <a:ext uri="{FF2B5EF4-FFF2-40B4-BE49-F238E27FC236}">
                  <a16:creationId xmlns:a16="http://schemas.microsoft.com/office/drawing/2014/main" id="{DC440B10-3858-4B70-B774-A0A51B9DF6CA}"/>
                </a:ext>
              </a:extLst>
            </p:cNvPr>
            <p:cNvSpPr txBox="1"/>
            <p:nvPr/>
          </p:nvSpPr>
          <p:spPr>
            <a:xfrm>
              <a:off x="304801" y="91862"/>
              <a:ext cx="4555246"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Modelling</a:t>
              </a:r>
            </a:p>
          </p:txBody>
        </p:sp>
      </p:grpSp>
      <p:pic>
        <p:nvPicPr>
          <p:cNvPr id="6" name="Picture 5">
            <a:extLst>
              <a:ext uri="{FF2B5EF4-FFF2-40B4-BE49-F238E27FC236}">
                <a16:creationId xmlns:a16="http://schemas.microsoft.com/office/drawing/2014/main" id="{B7F55F5C-2275-4990-870A-78581C8D4774}"/>
              </a:ext>
            </a:extLst>
          </p:cNvPr>
          <p:cNvPicPr>
            <a:picLocks noChangeAspect="1"/>
          </p:cNvPicPr>
          <p:nvPr/>
        </p:nvPicPr>
        <p:blipFill>
          <a:blip r:embed="rId4"/>
          <a:stretch>
            <a:fillRect/>
          </a:stretch>
        </p:blipFill>
        <p:spPr>
          <a:xfrm>
            <a:off x="638101" y="1736821"/>
            <a:ext cx="10788831" cy="4155298"/>
          </a:xfrm>
          <a:prstGeom prst="rect">
            <a:avLst/>
          </a:prstGeom>
        </p:spPr>
      </p:pic>
    </p:spTree>
    <p:extLst>
      <p:ext uri="{BB962C8B-B14F-4D97-AF65-F5344CB8AC3E}">
        <p14:creationId xmlns:p14="http://schemas.microsoft.com/office/powerpoint/2010/main" val="265646163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F9C762-5451-DA42-C4B1-34E4C4CBB9CD}"/>
              </a:ext>
            </a:extLst>
          </p:cNvPr>
          <p:cNvSpPr txBox="1">
            <a:spLocks/>
          </p:cNvSpPr>
          <p:nvPr/>
        </p:nvSpPr>
        <p:spPr>
          <a:xfrm>
            <a:off x="165558" y="841308"/>
            <a:ext cx="3546296" cy="640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entury Gothic" panose="020B0502020202020204" pitchFamily="34" charset="0"/>
              </a:rPr>
              <a:t>Execution Flow</a:t>
            </a:r>
          </a:p>
        </p:txBody>
      </p:sp>
      <p:sp>
        <p:nvSpPr>
          <p:cNvPr id="14" name="TextBox 13">
            <a:extLst>
              <a:ext uri="{FF2B5EF4-FFF2-40B4-BE49-F238E27FC236}">
                <a16:creationId xmlns:a16="http://schemas.microsoft.com/office/drawing/2014/main" id="{7FFFA233-D246-9CC6-9985-70956E0ADA20}"/>
              </a:ext>
            </a:extLst>
          </p:cNvPr>
          <p:cNvSpPr txBox="1"/>
          <p:nvPr/>
        </p:nvSpPr>
        <p:spPr>
          <a:xfrm>
            <a:off x="0" y="76209"/>
            <a:ext cx="306832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Modeling</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E8D8B6B7-FB7A-6A5B-2450-18156420128F}"/>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AB9ABB81-9883-1A28-76C4-737A9F2E72C8}"/>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5" name="Rectangle 14">
            <a:extLst>
              <a:ext uri="{FF2B5EF4-FFF2-40B4-BE49-F238E27FC236}">
                <a16:creationId xmlns:a16="http://schemas.microsoft.com/office/drawing/2014/main" id="{12CC805B-036E-8255-74A1-E87D3543A51B}"/>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8" name="Title 1">
            <a:extLst>
              <a:ext uri="{FF2B5EF4-FFF2-40B4-BE49-F238E27FC236}">
                <a16:creationId xmlns:a16="http://schemas.microsoft.com/office/drawing/2014/main" id="{E1E095F6-A538-42B9-B259-D97ADF69150B}"/>
              </a:ext>
            </a:extLst>
          </p:cNvPr>
          <p:cNvSpPr txBox="1">
            <a:spLocks/>
          </p:cNvSpPr>
          <p:nvPr/>
        </p:nvSpPr>
        <p:spPr>
          <a:xfrm>
            <a:off x="2145" y="-264708"/>
            <a:ext cx="1057960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Century Gothic" panose="020B0502020202020204" pitchFamily="34" charset="0"/>
              </a:rPr>
              <a:t>AGENDA</a:t>
            </a:r>
          </a:p>
        </p:txBody>
      </p:sp>
      <p:grpSp>
        <p:nvGrpSpPr>
          <p:cNvPr id="82" name="Group 81">
            <a:extLst>
              <a:ext uri="{FF2B5EF4-FFF2-40B4-BE49-F238E27FC236}">
                <a16:creationId xmlns:a16="http://schemas.microsoft.com/office/drawing/2014/main" id="{734A6844-B7B8-4F74-A47F-D34720FFEEDD}"/>
              </a:ext>
            </a:extLst>
          </p:cNvPr>
          <p:cNvGrpSpPr/>
          <p:nvPr/>
        </p:nvGrpSpPr>
        <p:grpSpPr>
          <a:xfrm>
            <a:off x="160" y="1130"/>
            <a:ext cx="12192000" cy="1333499"/>
            <a:chOff x="0" y="1"/>
            <a:chExt cx="12192000" cy="1333499"/>
          </a:xfrm>
        </p:grpSpPr>
        <p:grpSp>
          <p:nvGrpSpPr>
            <p:cNvPr id="83" name="Group 82">
              <a:extLst>
                <a:ext uri="{FF2B5EF4-FFF2-40B4-BE49-F238E27FC236}">
                  <a16:creationId xmlns:a16="http://schemas.microsoft.com/office/drawing/2014/main" id="{CC4BD7D8-52C7-4D92-AAF3-C37D7B78C302}"/>
                </a:ext>
              </a:extLst>
            </p:cNvPr>
            <p:cNvGrpSpPr/>
            <p:nvPr/>
          </p:nvGrpSpPr>
          <p:grpSpPr>
            <a:xfrm>
              <a:off x="0" y="1"/>
              <a:ext cx="12192000" cy="1333499"/>
              <a:chOff x="0" y="1"/>
              <a:chExt cx="12192000" cy="1333499"/>
            </a:xfrm>
          </p:grpSpPr>
          <p:sp>
            <p:nvSpPr>
              <p:cNvPr id="86" name="Rectangle 9">
                <a:extLst>
                  <a:ext uri="{FF2B5EF4-FFF2-40B4-BE49-F238E27FC236}">
                    <a16:creationId xmlns:a16="http://schemas.microsoft.com/office/drawing/2014/main" id="{5A649201-4D6E-4242-828A-24355A9EB134}"/>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87" name="Picture 86">
                <a:extLst>
                  <a:ext uri="{FF2B5EF4-FFF2-40B4-BE49-F238E27FC236}">
                    <a16:creationId xmlns:a16="http://schemas.microsoft.com/office/drawing/2014/main" id="{300442D1-AB30-408B-B5EE-C7272DA886AE}"/>
                  </a:ext>
                </a:extLst>
              </p:cNvPr>
              <p:cNvPicPr>
                <a:picLocks noChangeAspect="1"/>
              </p:cNvPicPr>
              <p:nvPr/>
            </p:nvPicPr>
            <p:blipFill>
              <a:blip r:embed="rId3"/>
              <a:stretch>
                <a:fillRect/>
              </a:stretch>
            </p:blipFill>
            <p:spPr>
              <a:xfrm>
                <a:off x="10436619" y="275456"/>
                <a:ext cx="1330960" cy="669077"/>
              </a:xfrm>
              <a:prstGeom prst="rect">
                <a:avLst/>
              </a:prstGeom>
            </p:spPr>
          </p:pic>
        </p:grpSp>
        <p:sp>
          <p:nvSpPr>
            <p:cNvPr id="84" name="Title 1">
              <a:extLst>
                <a:ext uri="{FF2B5EF4-FFF2-40B4-BE49-F238E27FC236}">
                  <a16:creationId xmlns:a16="http://schemas.microsoft.com/office/drawing/2014/main" id="{D866A14B-2715-41E1-A041-BD126E177159}"/>
                </a:ext>
              </a:extLst>
            </p:cNvPr>
            <p:cNvSpPr txBox="1">
              <a:spLocks/>
            </p:cNvSpPr>
            <p:nvPr/>
          </p:nvSpPr>
          <p:spPr>
            <a:xfrm>
              <a:off x="301754" y="728668"/>
              <a:ext cx="4555246" cy="533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latin typeface="Tw Cen MT" panose="020B0602020104020603" pitchFamily="34" charset="0"/>
                </a:rPr>
                <a:t>xGBoost</a:t>
              </a:r>
              <a:r>
                <a:rPr lang="en-US" sz="2400" dirty="0">
                  <a:latin typeface="Tw Cen MT" panose="020B0602020104020603" pitchFamily="34" charset="0"/>
                </a:rPr>
                <a:t> Features Important</a:t>
              </a:r>
            </a:p>
          </p:txBody>
        </p:sp>
        <p:sp>
          <p:nvSpPr>
            <p:cNvPr id="85" name="TextBox 84">
              <a:extLst>
                <a:ext uri="{FF2B5EF4-FFF2-40B4-BE49-F238E27FC236}">
                  <a16:creationId xmlns:a16="http://schemas.microsoft.com/office/drawing/2014/main" id="{DC440B10-3858-4B70-B774-A0A51B9DF6CA}"/>
                </a:ext>
              </a:extLst>
            </p:cNvPr>
            <p:cNvSpPr txBox="1"/>
            <p:nvPr/>
          </p:nvSpPr>
          <p:spPr>
            <a:xfrm>
              <a:off x="304801" y="91862"/>
              <a:ext cx="4555246"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Modelling</a:t>
              </a:r>
            </a:p>
          </p:txBody>
        </p:sp>
      </p:grpSp>
      <p:pic>
        <p:nvPicPr>
          <p:cNvPr id="9" name="Picture 8">
            <a:extLst>
              <a:ext uri="{FF2B5EF4-FFF2-40B4-BE49-F238E27FC236}">
                <a16:creationId xmlns:a16="http://schemas.microsoft.com/office/drawing/2014/main" id="{4FFD9845-A27D-406D-A5E4-CD6E21ADC8DA}"/>
              </a:ext>
            </a:extLst>
          </p:cNvPr>
          <p:cNvPicPr>
            <a:picLocks noChangeAspect="1"/>
          </p:cNvPicPr>
          <p:nvPr/>
        </p:nvPicPr>
        <p:blipFill>
          <a:blip r:embed="rId4"/>
          <a:stretch>
            <a:fillRect/>
          </a:stretch>
        </p:blipFill>
        <p:spPr>
          <a:xfrm>
            <a:off x="8519158" y="3272366"/>
            <a:ext cx="3546295" cy="3012751"/>
          </a:xfrm>
          <a:prstGeom prst="rect">
            <a:avLst/>
          </a:prstGeom>
        </p:spPr>
      </p:pic>
      <p:pic>
        <p:nvPicPr>
          <p:cNvPr id="13" name="Picture 12">
            <a:extLst>
              <a:ext uri="{FF2B5EF4-FFF2-40B4-BE49-F238E27FC236}">
                <a16:creationId xmlns:a16="http://schemas.microsoft.com/office/drawing/2014/main" id="{6954A53D-B728-4229-83AF-18097F74D7E2}"/>
              </a:ext>
            </a:extLst>
          </p:cNvPr>
          <p:cNvPicPr>
            <a:picLocks noChangeAspect="1"/>
          </p:cNvPicPr>
          <p:nvPr/>
        </p:nvPicPr>
        <p:blipFill>
          <a:blip r:embed="rId5"/>
          <a:stretch>
            <a:fillRect/>
          </a:stretch>
        </p:blipFill>
        <p:spPr>
          <a:xfrm>
            <a:off x="805945" y="1871698"/>
            <a:ext cx="6491996" cy="4017069"/>
          </a:xfrm>
          <a:prstGeom prst="rect">
            <a:avLst/>
          </a:prstGeom>
        </p:spPr>
      </p:pic>
      <p:pic>
        <p:nvPicPr>
          <p:cNvPr id="17" name="Picture 16">
            <a:extLst>
              <a:ext uri="{FF2B5EF4-FFF2-40B4-BE49-F238E27FC236}">
                <a16:creationId xmlns:a16="http://schemas.microsoft.com/office/drawing/2014/main" id="{81D7FB2B-7C42-40B9-BD1B-9DB93FFC54C1}"/>
              </a:ext>
            </a:extLst>
          </p:cNvPr>
          <p:cNvPicPr>
            <a:picLocks noChangeAspect="1"/>
          </p:cNvPicPr>
          <p:nvPr/>
        </p:nvPicPr>
        <p:blipFill>
          <a:blip r:embed="rId6"/>
          <a:stretch>
            <a:fillRect/>
          </a:stretch>
        </p:blipFill>
        <p:spPr>
          <a:xfrm>
            <a:off x="8519158" y="1670016"/>
            <a:ext cx="3352650" cy="1266963"/>
          </a:xfrm>
          <a:prstGeom prst="rect">
            <a:avLst/>
          </a:prstGeom>
        </p:spPr>
      </p:pic>
      <p:cxnSp>
        <p:nvCxnSpPr>
          <p:cNvPr id="19" name="Straight Connector 18">
            <a:extLst>
              <a:ext uri="{FF2B5EF4-FFF2-40B4-BE49-F238E27FC236}">
                <a16:creationId xmlns:a16="http://schemas.microsoft.com/office/drawing/2014/main" id="{1A4B05E3-3354-4CC1-91BC-3ECD44D3D909}"/>
              </a:ext>
            </a:extLst>
          </p:cNvPr>
          <p:cNvCxnSpPr>
            <a:cxnSpLocks/>
          </p:cNvCxnSpPr>
          <p:nvPr/>
        </p:nvCxnSpPr>
        <p:spPr>
          <a:xfrm>
            <a:off x="8519158" y="3117552"/>
            <a:ext cx="339872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3176584"/>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E07FE3-FA6B-6E7A-905B-D44AB61D7E2C}"/>
              </a:ext>
            </a:extLst>
          </p:cNvPr>
          <p:cNvSpPr>
            <a:spLocks noGrp="1"/>
          </p:cNvSpPr>
          <p:nvPr>
            <p:ph type="title"/>
          </p:nvPr>
        </p:nvSpPr>
        <p:spPr>
          <a:xfrm>
            <a:off x="96520" y="839533"/>
            <a:ext cx="5999480" cy="669076"/>
          </a:xfrm>
        </p:spPr>
        <p:txBody>
          <a:bodyPr>
            <a:normAutofit/>
          </a:bodyPr>
          <a:lstStyle/>
          <a:p>
            <a:r>
              <a:rPr lang="en-US" sz="3600">
                <a:latin typeface="Century Gothic" panose="020B0502020202020204" pitchFamily="34" charset="0"/>
                <a:cs typeface="Calibri Light"/>
              </a:rPr>
              <a:t>Conclusion</a:t>
            </a:r>
            <a:endParaRPr lang="en-US" sz="3600">
              <a:latin typeface="Century Gothic" panose="020B0502020202020204" pitchFamily="34" charset="0"/>
            </a:endParaRPr>
          </a:p>
        </p:txBody>
      </p:sp>
      <p:sp>
        <p:nvSpPr>
          <p:cNvPr id="3" name="Content Placeholder 2">
            <a:extLst>
              <a:ext uri="{FF2B5EF4-FFF2-40B4-BE49-F238E27FC236}">
                <a16:creationId xmlns:a16="http://schemas.microsoft.com/office/drawing/2014/main" id="{240A4FA6-9E89-2C9A-5D11-F3A7D9F6EA59}"/>
              </a:ext>
            </a:extLst>
          </p:cNvPr>
          <p:cNvSpPr>
            <a:spLocks noGrp="1"/>
          </p:cNvSpPr>
          <p:nvPr>
            <p:ph idx="1"/>
          </p:nvPr>
        </p:nvSpPr>
        <p:spPr>
          <a:xfrm>
            <a:off x="96520" y="1679065"/>
            <a:ext cx="5438648" cy="4742687"/>
          </a:xfrm>
        </p:spPr>
        <p:txBody>
          <a:bodyPr>
            <a:normAutofit/>
          </a:bodyPr>
          <a:lstStyle/>
          <a:p>
            <a:r>
              <a:rPr lang="en-US" sz="2000">
                <a:latin typeface="Century Gothic" panose="020B0502020202020204" pitchFamily="34" charset="0"/>
                <a:cs typeface="Calibri"/>
              </a:rPr>
              <a:t>Most important metrics </a:t>
            </a:r>
            <a:r>
              <a:rPr lang="en-US" sz="2000">
                <a:latin typeface="Century Gothic" panose="020B0502020202020204" pitchFamily="34" charset="0"/>
                <a:cs typeface="Calibri"/>
                <a:sym typeface="Wingdings" pitchFamily="2" charset="2"/>
              </a:rPr>
              <a:t> Sensitivity &amp; Specificity</a:t>
            </a:r>
          </a:p>
          <a:p>
            <a:pPr lvl="1"/>
            <a:r>
              <a:rPr lang="en-US" sz="1600">
                <a:latin typeface="Century Gothic" panose="020B0502020202020204" pitchFamily="34" charset="0"/>
                <a:cs typeface="Calibri"/>
                <a:sym typeface="Wingdings" pitchFamily="2" charset="2"/>
              </a:rPr>
              <a:t>Sensitivity  True Positive Rate</a:t>
            </a:r>
          </a:p>
          <a:p>
            <a:pPr lvl="1"/>
            <a:r>
              <a:rPr lang="en-US" sz="1600">
                <a:latin typeface="Century Gothic" panose="020B0502020202020204" pitchFamily="34" charset="0"/>
                <a:cs typeface="Calibri"/>
                <a:sym typeface="Wingdings" pitchFamily="2" charset="2"/>
              </a:rPr>
              <a:t>Specificity  True Negative Rate</a:t>
            </a:r>
          </a:p>
          <a:p>
            <a:pPr lvl="1"/>
            <a:r>
              <a:rPr lang="en-US" sz="1600">
                <a:latin typeface="Century Gothic" panose="020B0502020202020204" pitchFamily="34" charset="0"/>
                <a:cs typeface="Calibri"/>
                <a:sym typeface="Wingdings" pitchFamily="2" charset="2"/>
              </a:rPr>
              <a:t>Sensitivity over Specificity</a:t>
            </a:r>
            <a:br>
              <a:rPr lang="en-US" sz="1200">
                <a:latin typeface="Century Gothic" panose="020B0502020202020204" pitchFamily="34" charset="0"/>
                <a:cs typeface="Calibri"/>
                <a:sym typeface="Wingdings" pitchFamily="2" charset="2"/>
              </a:rPr>
            </a:br>
            <a:endParaRPr lang="en-US" sz="1200">
              <a:latin typeface="Century Gothic" panose="020B0502020202020204" pitchFamily="34" charset="0"/>
              <a:cs typeface="Calibri"/>
              <a:sym typeface="Wingdings" pitchFamily="2" charset="2"/>
            </a:endParaRPr>
          </a:p>
          <a:p>
            <a:r>
              <a:rPr lang="en-US" sz="2000">
                <a:latin typeface="Century Gothic" panose="020B0502020202020204" pitchFamily="34" charset="0"/>
                <a:cs typeface="Calibri"/>
                <a:sym typeface="Wingdings" pitchFamily="2" charset="2"/>
              </a:rPr>
              <a:t>Accuracy  Not the best evaluation metric</a:t>
            </a:r>
            <a:br>
              <a:rPr lang="en-US" sz="2000">
                <a:latin typeface="Century Gothic" panose="020B0502020202020204" pitchFamily="34" charset="0"/>
                <a:cs typeface="Calibri"/>
                <a:sym typeface="Wingdings" pitchFamily="2" charset="2"/>
              </a:rPr>
            </a:br>
            <a:endParaRPr lang="en-US" sz="2000">
              <a:latin typeface="Century Gothic" panose="020B0502020202020204" pitchFamily="34" charset="0"/>
              <a:cs typeface="Calibri"/>
              <a:sym typeface="Wingdings" pitchFamily="2" charset="2"/>
            </a:endParaRPr>
          </a:p>
          <a:p>
            <a:r>
              <a:rPr lang="en-US" sz="2000">
                <a:latin typeface="Century Gothic" panose="020B0502020202020204" pitchFamily="34" charset="0"/>
                <a:cs typeface="Calibri"/>
                <a:sym typeface="Wingdings" pitchFamily="2" charset="2"/>
              </a:rPr>
              <a:t>Decision Tree &amp; </a:t>
            </a:r>
            <a:r>
              <a:rPr lang="en-US" sz="2000" err="1">
                <a:latin typeface="Century Gothic" panose="020B0502020202020204" pitchFamily="34" charset="0"/>
                <a:cs typeface="Calibri"/>
                <a:sym typeface="Wingdings" pitchFamily="2" charset="2"/>
              </a:rPr>
              <a:t>XGBoost</a:t>
            </a:r>
            <a:r>
              <a:rPr lang="en-US" sz="2000">
                <a:latin typeface="Century Gothic" panose="020B0502020202020204" pitchFamily="34" charset="0"/>
                <a:cs typeface="Calibri"/>
                <a:sym typeface="Wingdings" pitchFamily="2" charset="2"/>
              </a:rPr>
              <a:t>  high sensitivity &amp; specificity</a:t>
            </a:r>
            <a:endParaRPr lang="en-US" sz="2000">
              <a:latin typeface="Century Gothic" panose="020B0502020202020204" pitchFamily="34" charset="0"/>
              <a:cs typeface="Calibri"/>
            </a:endParaRPr>
          </a:p>
        </p:txBody>
      </p:sp>
      <p:grpSp>
        <p:nvGrpSpPr>
          <p:cNvPr id="6" name="Group 5">
            <a:extLst>
              <a:ext uri="{FF2B5EF4-FFF2-40B4-BE49-F238E27FC236}">
                <a16:creationId xmlns:a16="http://schemas.microsoft.com/office/drawing/2014/main" id="{12BC723C-FAAC-28BD-7D7A-8C7C1BD4D316}"/>
              </a:ext>
            </a:extLst>
          </p:cNvPr>
          <p:cNvGrpSpPr/>
          <p:nvPr/>
        </p:nvGrpSpPr>
        <p:grpSpPr>
          <a:xfrm>
            <a:off x="0" y="0"/>
            <a:ext cx="12192000" cy="669077"/>
            <a:chOff x="0" y="0"/>
            <a:chExt cx="12192000" cy="669077"/>
          </a:xfrm>
        </p:grpSpPr>
        <p:sp>
          <p:nvSpPr>
            <p:cNvPr id="8" name="Rectangle 9">
              <a:extLst>
                <a:ext uri="{FF2B5EF4-FFF2-40B4-BE49-F238E27FC236}">
                  <a16:creationId xmlns:a16="http://schemas.microsoft.com/office/drawing/2014/main" id="{EFBF20CB-D1C5-F248-2812-7F012EA47C48}"/>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9" name="Picture 8">
              <a:extLst>
                <a:ext uri="{FF2B5EF4-FFF2-40B4-BE49-F238E27FC236}">
                  <a16:creationId xmlns:a16="http://schemas.microsoft.com/office/drawing/2014/main" id="{9C7871F4-E395-5D5E-4E8E-F9EF2DAAA2F3}"/>
                </a:ext>
              </a:extLst>
            </p:cNvPr>
            <p:cNvPicPr>
              <a:picLocks noChangeAspect="1"/>
            </p:cNvPicPr>
            <p:nvPr/>
          </p:nvPicPr>
          <p:blipFill>
            <a:blip r:embed="rId3"/>
            <a:stretch>
              <a:fillRect/>
            </a:stretch>
          </p:blipFill>
          <p:spPr>
            <a:xfrm>
              <a:off x="10861040" y="0"/>
              <a:ext cx="1330960" cy="669077"/>
            </a:xfrm>
            <a:prstGeom prst="rect">
              <a:avLst/>
            </a:prstGeom>
          </p:spPr>
        </p:pic>
      </p:grpSp>
      <p:pic>
        <p:nvPicPr>
          <p:cNvPr id="5" name="Picture 4" descr="Diagram&#10;&#10;Description automatically generated">
            <a:extLst>
              <a:ext uri="{FF2B5EF4-FFF2-40B4-BE49-F238E27FC236}">
                <a16:creationId xmlns:a16="http://schemas.microsoft.com/office/drawing/2014/main" id="{91A213E1-C331-4146-73E1-3329EC6C1C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9292" y="1793556"/>
            <a:ext cx="6173571" cy="3270887"/>
          </a:xfrm>
          <a:prstGeom prst="rect">
            <a:avLst/>
          </a:prstGeom>
        </p:spPr>
      </p:pic>
      <p:sp>
        <p:nvSpPr>
          <p:cNvPr id="11" name="TextBox 10">
            <a:extLst>
              <a:ext uri="{FF2B5EF4-FFF2-40B4-BE49-F238E27FC236}">
                <a16:creationId xmlns:a16="http://schemas.microsoft.com/office/drawing/2014/main" id="{9FA2DB66-1E72-3A15-453C-DDFE0625F518}"/>
              </a:ext>
            </a:extLst>
          </p:cNvPr>
          <p:cNvSpPr txBox="1"/>
          <p:nvPr/>
        </p:nvSpPr>
        <p:spPr>
          <a:xfrm>
            <a:off x="0" y="76209"/>
            <a:ext cx="463296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Conclusion / Key Findings</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8D88C8E9-B009-99E8-4622-EBF39213A2F6}"/>
              </a:ext>
            </a:extLst>
          </p:cNvPr>
          <p:cNvSpPr/>
          <p:nvPr/>
        </p:nvSpPr>
        <p:spPr>
          <a:xfrm>
            <a:off x="199326" y="6361844"/>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B265A184-97F5-606D-DF7F-2984969BDBD3}"/>
              </a:ext>
            </a:extLst>
          </p:cNvPr>
          <p:cNvSpPr txBox="1"/>
          <p:nvPr/>
        </p:nvSpPr>
        <p:spPr>
          <a:xfrm>
            <a:off x="116999" y="6046992"/>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0" name="Rectangle 9">
            <a:extLst>
              <a:ext uri="{FF2B5EF4-FFF2-40B4-BE49-F238E27FC236}">
                <a16:creationId xmlns:a16="http://schemas.microsoft.com/office/drawing/2014/main" id="{25EBF47F-540A-3B0D-740D-80E94E78FC6D}"/>
              </a:ext>
            </a:extLst>
          </p:cNvPr>
          <p:cNvSpPr/>
          <p:nvPr/>
        </p:nvSpPr>
        <p:spPr>
          <a:xfrm>
            <a:off x="213390" y="6368626"/>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13880760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E07FE3-FA6B-6E7A-905B-D44AB61D7E2C}"/>
              </a:ext>
            </a:extLst>
          </p:cNvPr>
          <p:cNvSpPr>
            <a:spLocks noGrp="1"/>
          </p:cNvSpPr>
          <p:nvPr>
            <p:ph type="title"/>
          </p:nvPr>
        </p:nvSpPr>
        <p:spPr>
          <a:xfrm>
            <a:off x="96520" y="839533"/>
            <a:ext cx="5999480" cy="669076"/>
          </a:xfrm>
        </p:spPr>
        <p:txBody>
          <a:bodyPr>
            <a:normAutofit/>
          </a:bodyPr>
          <a:lstStyle/>
          <a:p>
            <a:r>
              <a:rPr lang="en-US" sz="3600">
                <a:latin typeface="Century Gothic" panose="020B0502020202020204" pitchFamily="34" charset="0"/>
                <a:cs typeface="Calibri Light"/>
              </a:rPr>
              <a:t>Key Findings</a:t>
            </a:r>
            <a:endParaRPr lang="en-US" sz="3600">
              <a:latin typeface="Century Gothic" panose="020B0502020202020204" pitchFamily="34" charset="0"/>
            </a:endParaRPr>
          </a:p>
        </p:txBody>
      </p:sp>
      <p:sp>
        <p:nvSpPr>
          <p:cNvPr id="3" name="Content Placeholder 2">
            <a:extLst>
              <a:ext uri="{FF2B5EF4-FFF2-40B4-BE49-F238E27FC236}">
                <a16:creationId xmlns:a16="http://schemas.microsoft.com/office/drawing/2014/main" id="{240A4FA6-9E89-2C9A-5D11-F3A7D9F6EA59}"/>
              </a:ext>
            </a:extLst>
          </p:cNvPr>
          <p:cNvSpPr>
            <a:spLocks noGrp="1"/>
          </p:cNvSpPr>
          <p:nvPr>
            <p:ph idx="1"/>
          </p:nvPr>
        </p:nvSpPr>
        <p:spPr>
          <a:xfrm>
            <a:off x="345440" y="1901952"/>
            <a:ext cx="5999480" cy="4742687"/>
          </a:xfrm>
        </p:spPr>
        <p:txBody>
          <a:bodyPr>
            <a:normAutofit/>
          </a:bodyPr>
          <a:lstStyle/>
          <a:p>
            <a:r>
              <a:rPr lang="en-US" sz="2000">
                <a:latin typeface="Century Gothic" panose="020B0502020202020204" pitchFamily="34" charset="0"/>
                <a:cs typeface="Calibri"/>
              </a:rPr>
              <a:t>Overlapping Predictors of Decision Tree &amp; </a:t>
            </a:r>
            <a:r>
              <a:rPr lang="en-US" sz="2000" err="1">
                <a:latin typeface="Century Gothic" panose="020B0502020202020204" pitchFamily="34" charset="0"/>
                <a:cs typeface="Calibri"/>
              </a:rPr>
              <a:t>XGBoost</a:t>
            </a:r>
            <a:br>
              <a:rPr lang="en-US" sz="2000">
                <a:latin typeface="Century Gothic" panose="020B0502020202020204" pitchFamily="34" charset="0"/>
                <a:cs typeface="Calibri"/>
              </a:rPr>
            </a:br>
            <a:endParaRPr lang="en-US" sz="2000">
              <a:latin typeface="Century Gothic" panose="020B0502020202020204" pitchFamily="34" charset="0"/>
              <a:cs typeface="Calibri"/>
            </a:endParaRPr>
          </a:p>
          <a:p>
            <a:r>
              <a:rPr lang="en-US" sz="2000">
                <a:latin typeface="Century Gothic" panose="020B0502020202020204" pitchFamily="34" charset="0"/>
                <a:cs typeface="Calibri"/>
                <a:sym typeface="Wingdings" pitchFamily="2" charset="2"/>
              </a:rPr>
              <a:t>Most Important Predictors for CVD: </a:t>
            </a:r>
            <a:endParaRPr lang="en-US" sz="2000">
              <a:latin typeface="Century Gothic" panose="020B0502020202020204" pitchFamily="34" charset="0"/>
              <a:cs typeface="Calibri"/>
            </a:endParaRPr>
          </a:p>
          <a:p>
            <a:pPr lvl="1"/>
            <a:r>
              <a:rPr lang="en-US" sz="1600">
                <a:latin typeface="Century Gothic" panose="020B0502020202020204" pitchFamily="34" charset="0"/>
                <a:cs typeface="Calibri"/>
              </a:rPr>
              <a:t>High Blood Pressure</a:t>
            </a:r>
          </a:p>
          <a:p>
            <a:pPr lvl="1"/>
            <a:r>
              <a:rPr lang="en-US" sz="1600">
                <a:latin typeface="Century Gothic" panose="020B0502020202020204" pitchFamily="34" charset="0"/>
                <a:cs typeface="Calibri"/>
              </a:rPr>
              <a:t>High Cholesterol</a:t>
            </a:r>
          </a:p>
          <a:p>
            <a:pPr lvl="1"/>
            <a:r>
              <a:rPr lang="en-US" sz="1600">
                <a:latin typeface="Century Gothic" panose="020B0502020202020204" pitchFamily="34" charset="0"/>
                <a:cs typeface="Calibri"/>
              </a:rPr>
              <a:t>Difficulty Walking</a:t>
            </a:r>
          </a:p>
          <a:p>
            <a:pPr lvl="1"/>
            <a:r>
              <a:rPr lang="en-US" sz="1600">
                <a:latin typeface="Century Gothic" panose="020B0502020202020204" pitchFamily="34" charset="0"/>
                <a:cs typeface="Calibri"/>
              </a:rPr>
              <a:t>General Health</a:t>
            </a:r>
          </a:p>
          <a:p>
            <a:pPr lvl="1"/>
            <a:r>
              <a:rPr lang="en-US" sz="1600">
                <a:latin typeface="Century Gothic" panose="020B0502020202020204" pitchFamily="34" charset="0"/>
                <a:cs typeface="Calibri"/>
              </a:rPr>
              <a:t>Age</a:t>
            </a:r>
          </a:p>
          <a:p>
            <a:pPr lvl="1"/>
            <a:r>
              <a:rPr lang="en-US" sz="1600">
                <a:latin typeface="Century Gothic" panose="020B0502020202020204" pitchFamily="34" charset="0"/>
                <a:cs typeface="Calibri"/>
              </a:rPr>
              <a:t>Sex</a:t>
            </a:r>
          </a:p>
          <a:p>
            <a:endParaRPr lang="en-US" sz="2400">
              <a:latin typeface="Century Gothic" panose="020B0502020202020204" pitchFamily="34" charset="0"/>
              <a:cs typeface="Calibri"/>
            </a:endParaRPr>
          </a:p>
        </p:txBody>
      </p:sp>
      <p:grpSp>
        <p:nvGrpSpPr>
          <p:cNvPr id="6" name="Group 5">
            <a:extLst>
              <a:ext uri="{FF2B5EF4-FFF2-40B4-BE49-F238E27FC236}">
                <a16:creationId xmlns:a16="http://schemas.microsoft.com/office/drawing/2014/main" id="{12BC723C-FAAC-28BD-7D7A-8C7C1BD4D316}"/>
              </a:ext>
            </a:extLst>
          </p:cNvPr>
          <p:cNvGrpSpPr/>
          <p:nvPr/>
        </p:nvGrpSpPr>
        <p:grpSpPr>
          <a:xfrm>
            <a:off x="0" y="0"/>
            <a:ext cx="12192000" cy="669077"/>
            <a:chOff x="0" y="0"/>
            <a:chExt cx="12192000" cy="669077"/>
          </a:xfrm>
        </p:grpSpPr>
        <p:sp>
          <p:nvSpPr>
            <p:cNvPr id="8" name="Rectangle 9">
              <a:extLst>
                <a:ext uri="{FF2B5EF4-FFF2-40B4-BE49-F238E27FC236}">
                  <a16:creationId xmlns:a16="http://schemas.microsoft.com/office/drawing/2014/main" id="{EFBF20CB-D1C5-F248-2812-7F012EA47C48}"/>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9" name="Picture 8">
              <a:extLst>
                <a:ext uri="{FF2B5EF4-FFF2-40B4-BE49-F238E27FC236}">
                  <a16:creationId xmlns:a16="http://schemas.microsoft.com/office/drawing/2014/main" id="{9C7871F4-E395-5D5E-4E8E-F9EF2DAAA2F3}"/>
                </a:ext>
              </a:extLst>
            </p:cNvPr>
            <p:cNvPicPr>
              <a:picLocks noChangeAspect="1"/>
            </p:cNvPicPr>
            <p:nvPr/>
          </p:nvPicPr>
          <p:blipFill>
            <a:blip r:embed="rId3"/>
            <a:stretch>
              <a:fillRect/>
            </a:stretch>
          </p:blipFill>
          <p:spPr>
            <a:xfrm>
              <a:off x="10861040" y="0"/>
              <a:ext cx="1330960" cy="669077"/>
            </a:xfrm>
            <a:prstGeom prst="rect">
              <a:avLst/>
            </a:prstGeom>
          </p:spPr>
        </p:pic>
      </p:grpSp>
      <p:pic>
        <p:nvPicPr>
          <p:cNvPr id="4" name="Picture 3" descr="Diagram&#10;&#10;Description automatically generated">
            <a:extLst>
              <a:ext uri="{FF2B5EF4-FFF2-40B4-BE49-F238E27FC236}">
                <a16:creationId xmlns:a16="http://schemas.microsoft.com/office/drawing/2014/main" id="{7504CF99-1CB3-1EF2-4F53-8CCD90F2EB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5072" y="911027"/>
            <a:ext cx="4031488" cy="2929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Chart, funnel chart&#10;&#10;Description automatically generated">
            <a:extLst>
              <a:ext uri="{FF2B5EF4-FFF2-40B4-BE49-F238E27FC236}">
                <a16:creationId xmlns:a16="http://schemas.microsoft.com/office/drawing/2014/main" id="{A3DB7C19-3173-8D3E-FDAA-02C65BF5D2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5072" y="4082003"/>
            <a:ext cx="4031488" cy="2562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05764656-35FB-646A-52D7-31C84FD92EF9}"/>
              </a:ext>
            </a:extLst>
          </p:cNvPr>
          <p:cNvSpPr txBox="1"/>
          <p:nvPr/>
        </p:nvSpPr>
        <p:spPr>
          <a:xfrm>
            <a:off x="0" y="76209"/>
            <a:ext cx="4632960" cy="523220"/>
          </a:xfrm>
          <a:prstGeom prst="rect">
            <a:avLst/>
          </a:prstGeom>
          <a:noFill/>
        </p:spPr>
        <p:txBody>
          <a:bodyPr wrap="square" rtlCol="0">
            <a:spAutoFit/>
          </a:bodyPr>
          <a:lstStyle/>
          <a:p>
            <a:r>
              <a:rPr lang="en-US" sz="2800" b="1">
                <a:solidFill>
                  <a:schemeClr val="bg1"/>
                </a:solidFill>
                <a:latin typeface="Century Gothic" panose="020B0502020202020204" pitchFamily="34" charset="0"/>
              </a:rPr>
              <a:t>Conclusion / Key Findings</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D4A25911-B52C-680A-B171-96A287D5B106}"/>
              </a:ext>
            </a:extLst>
          </p:cNvPr>
          <p:cNvSpPr/>
          <p:nvPr/>
        </p:nvSpPr>
        <p:spPr>
          <a:xfrm>
            <a:off x="199326" y="6361844"/>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02AF057C-97CE-62C3-8CB7-9B850203E167}"/>
              </a:ext>
            </a:extLst>
          </p:cNvPr>
          <p:cNvSpPr txBox="1"/>
          <p:nvPr/>
        </p:nvSpPr>
        <p:spPr>
          <a:xfrm>
            <a:off x="116999" y="6046992"/>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2" name="Rectangle 11">
            <a:extLst>
              <a:ext uri="{FF2B5EF4-FFF2-40B4-BE49-F238E27FC236}">
                <a16:creationId xmlns:a16="http://schemas.microsoft.com/office/drawing/2014/main" id="{AA24DAC7-C0A3-1DE8-9F3F-3A69AF9411EE}"/>
              </a:ext>
            </a:extLst>
          </p:cNvPr>
          <p:cNvSpPr/>
          <p:nvPr/>
        </p:nvSpPr>
        <p:spPr>
          <a:xfrm>
            <a:off x="213390" y="6368626"/>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02260723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8EA39FDC-E130-1871-FAC5-98A9AB93907F}"/>
              </a:ext>
            </a:extLst>
          </p:cNvPr>
          <p:cNvGraphicFramePr>
            <a:graphicFrameLocks noGrp="1"/>
          </p:cNvGraphicFramePr>
          <p:nvPr>
            <p:ph idx="1"/>
          </p:nvPr>
        </p:nvGraphicFramePr>
        <p:xfrm>
          <a:off x="1034796" y="1810094"/>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33EA6E97-AA7E-21EA-A7BD-2BC1DC499B24}"/>
              </a:ext>
            </a:extLst>
          </p:cNvPr>
          <p:cNvGrpSpPr/>
          <p:nvPr/>
        </p:nvGrpSpPr>
        <p:grpSpPr>
          <a:xfrm>
            <a:off x="0" y="-88568"/>
            <a:ext cx="12192000" cy="757646"/>
            <a:chOff x="0" y="0"/>
            <a:chExt cx="12192000" cy="669077"/>
          </a:xfrm>
        </p:grpSpPr>
        <p:sp>
          <p:nvSpPr>
            <p:cNvPr id="7" name="Rectangle 9">
              <a:extLst>
                <a:ext uri="{FF2B5EF4-FFF2-40B4-BE49-F238E27FC236}">
                  <a16:creationId xmlns:a16="http://schemas.microsoft.com/office/drawing/2014/main" id="{0C5F52C4-0204-B1A8-081E-5495A6428064}"/>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8" name="Picture 7">
              <a:extLst>
                <a:ext uri="{FF2B5EF4-FFF2-40B4-BE49-F238E27FC236}">
                  <a16:creationId xmlns:a16="http://schemas.microsoft.com/office/drawing/2014/main" id="{DA98F31B-B1F7-C749-81C3-260D277EB4AB}"/>
                </a:ext>
              </a:extLst>
            </p:cNvPr>
            <p:cNvPicPr>
              <a:picLocks noChangeAspect="1"/>
            </p:cNvPicPr>
            <p:nvPr/>
          </p:nvPicPr>
          <p:blipFill>
            <a:blip r:embed="rId7"/>
            <a:stretch>
              <a:fillRect/>
            </a:stretch>
          </p:blipFill>
          <p:spPr>
            <a:xfrm>
              <a:off x="10861040" y="0"/>
              <a:ext cx="1330960" cy="669077"/>
            </a:xfrm>
            <a:prstGeom prst="rect">
              <a:avLst/>
            </a:prstGeom>
          </p:spPr>
        </p:pic>
      </p:grpSp>
      <p:sp>
        <p:nvSpPr>
          <p:cNvPr id="3" name="Title 1">
            <a:extLst>
              <a:ext uri="{FF2B5EF4-FFF2-40B4-BE49-F238E27FC236}">
                <a16:creationId xmlns:a16="http://schemas.microsoft.com/office/drawing/2014/main" id="{D9A1B1F5-9894-9B34-67F9-600FEA077511}"/>
              </a:ext>
            </a:extLst>
          </p:cNvPr>
          <p:cNvSpPr txBox="1">
            <a:spLocks/>
          </p:cNvSpPr>
          <p:nvPr/>
        </p:nvSpPr>
        <p:spPr>
          <a:xfrm>
            <a:off x="2145" y="-264708"/>
            <a:ext cx="1057960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Century Gothic" panose="020B0502020202020204" pitchFamily="34" charset="0"/>
              </a:rPr>
              <a:t>AGENDA</a:t>
            </a:r>
          </a:p>
        </p:txBody>
      </p:sp>
      <p:grpSp>
        <p:nvGrpSpPr>
          <p:cNvPr id="24" name="Group 23">
            <a:extLst>
              <a:ext uri="{FF2B5EF4-FFF2-40B4-BE49-F238E27FC236}">
                <a16:creationId xmlns:a16="http://schemas.microsoft.com/office/drawing/2014/main" id="{7237A0CA-8888-461D-9FAB-26FE95F5A713}"/>
              </a:ext>
            </a:extLst>
          </p:cNvPr>
          <p:cNvGrpSpPr/>
          <p:nvPr/>
        </p:nvGrpSpPr>
        <p:grpSpPr>
          <a:xfrm>
            <a:off x="0" y="0"/>
            <a:ext cx="12192000" cy="669077"/>
            <a:chOff x="0" y="0"/>
            <a:chExt cx="12192000" cy="669077"/>
          </a:xfrm>
        </p:grpSpPr>
        <p:sp>
          <p:nvSpPr>
            <p:cNvPr id="25" name="Rectangle 9">
              <a:extLst>
                <a:ext uri="{FF2B5EF4-FFF2-40B4-BE49-F238E27FC236}">
                  <a16:creationId xmlns:a16="http://schemas.microsoft.com/office/drawing/2014/main" id="{29C218B6-34F2-46B4-B0F6-D41AEB2152D4}"/>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cs typeface="ＭＳ Ｐゴシック" charset="0"/>
                </a:rPr>
                <a:t>	</a:t>
              </a:r>
              <a:r>
                <a:rPr lang="en-US" sz="2800" b="1" dirty="0">
                  <a:solidFill>
                    <a:schemeClr val="bg1"/>
                  </a:solidFill>
                  <a:latin typeface="Century Gothic" panose="020B0502020202020204" pitchFamily="34" charset="0"/>
                </a:rPr>
                <a:t>AGENDA</a:t>
              </a:r>
            </a:p>
          </p:txBody>
        </p:sp>
        <p:pic>
          <p:nvPicPr>
            <p:cNvPr id="26" name="Picture 25">
              <a:extLst>
                <a:ext uri="{FF2B5EF4-FFF2-40B4-BE49-F238E27FC236}">
                  <a16:creationId xmlns:a16="http://schemas.microsoft.com/office/drawing/2014/main" id="{EA9CCD87-1688-4A6F-90B9-726A65DD6A20}"/>
                </a:ext>
              </a:extLst>
            </p:cNvPr>
            <p:cNvPicPr>
              <a:picLocks noChangeAspect="1"/>
            </p:cNvPicPr>
            <p:nvPr/>
          </p:nvPicPr>
          <p:blipFill>
            <a:blip r:embed="rId7"/>
            <a:stretch>
              <a:fillRect/>
            </a:stretch>
          </p:blipFill>
          <p:spPr>
            <a:xfrm>
              <a:off x="10861040" y="0"/>
              <a:ext cx="1330960" cy="669077"/>
            </a:xfrm>
            <a:prstGeom prst="rect">
              <a:avLst/>
            </a:prstGeom>
          </p:spPr>
        </p:pic>
      </p:grpSp>
      <p:grpSp>
        <p:nvGrpSpPr>
          <p:cNvPr id="27" name="Group 26">
            <a:extLst>
              <a:ext uri="{FF2B5EF4-FFF2-40B4-BE49-F238E27FC236}">
                <a16:creationId xmlns:a16="http://schemas.microsoft.com/office/drawing/2014/main" id="{278ACE74-ACD5-48DB-9E1D-F83D75D0E9E8}"/>
              </a:ext>
            </a:extLst>
          </p:cNvPr>
          <p:cNvGrpSpPr/>
          <p:nvPr/>
        </p:nvGrpSpPr>
        <p:grpSpPr>
          <a:xfrm>
            <a:off x="0" y="1"/>
            <a:ext cx="12192000" cy="1333499"/>
            <a:chOff x="0" y="1"/>
            <a:chExt cx="12192000" cy="1333499"/>
          </a:xfrm>
        </p:grpSpPr>
        <p:grpSp>
          <p:nvGrpSpPr>
            <p:cNvPr id="28" name="Group 27">
              <a:extLst>
                <a:ext uri="{FF2B5EF4-FFF2-40B4-BE49-F238E27FC236}">
                  <a16:creationId xmlns:a16="http://schemas.microsoft.com/office/drawing/2014/main" id="{574415F7-1C11-4FAC-9358-B866FC9CB4F5}"/>
                </a:ext>
              </a:extLst>
            </p:cNvPr>
            <p:cNvGrpSpPr/>
            <p:nvPr/>
          </p:nvGrpSpPr>
          <p:grpSpPr>
            <a:xfrm>
              <a:off x="0" y="1"/>
              <a:ext cx="12192000" cy="1333499"/>
              <a:chOff x="0" y="1"/>
              <a:chExt cx="12192000" cy="1333499"/>
            </a:xfrm>
          </p:grpSpPr>
          <p:sp>
            <p:nvSpPr>
              <p:cNvPr id="31" name="Rectangle 9">
                <a:extLst>
                  <a:ext uri="{FF2B5EF4-FFF2-40B4-BE49-F238E27FC236}">
                    <a16:creationId xmlns:a16="http://schemas.microsoft.com/office/drawing/2014/main" id="{658A2B17-766B-44FB-BBE2-65EE803FE1B8}"/>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32" name="Picture 31">
                <a:extLst>
                  <a:ext uri="{FF2B5EF4-FFF2-40B4-BE49-F238E27FC236}">
                    <a16:creationId xmlns:a16="http://schemas.microsoft.com/office/drawing/2014/main" id="{C51510E3-2E5C-420D-98A2-588A35F82DCB}"/>
                  </a:ext>
                </a:extLst>
              </p:cNvPr>
              <p:cNvPicPr>
                <a:picLocks noChangeAspect="1"/>
              </p:cNvPicPr>
              <p:nvPr/>
            </p:nvPicPr>
            <p:blipFill>
              <a:blip r:embed="rId7"/>
              <a:stretch>
                <a:fillRect/>
              </a:stretch>
            </p:blipFill>
            <p:spPr>
              <a:xfrm>
                <a:off x="10436619" y="275456"/>
                <a:ext cx="1330960" cy="669077"/>
              </a:xfrm>
              <a:prstGeom prst="rect">
                <a:avLst/>
              </a:prstGeom>
            </p:spPr>
          </p:pic>
        </p:grpSp>
        <p:sp>
          <p:nvSpPr>
            <p:cNvPr id="29" name="Title 1">
              <a:extLst>
                <a:ext uri="{FF2B5EF4-FFF2-40B4-BE49-F238E27FC236}">
                  <a16:creationId xmlns:a16="http://schemas.microsoft.com/office/drawing/2014/main" id="{7D7DD775-711B-45A9-8062-28FCF423621A}"/>
                </a:ext>
              </a:extLst>
            </p:cNvPr>
            <p:cNvSpPr txBox="1">
              <a:spLocks/>
            </p:cNvSpPr>
            <p:nvPr/>
          </p:nvSpPr>
          <p:spPr>
            <a:xfrm>
              <a:off x="301754" y="728668"/>
              <a:ext cx="4555246" cy="533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w Cen MT" panose="020B0602020104020603" pitchFamily="34" charset="0"/>
                </a:rPr>
                <a:t>Summary </a:t>
              </a:r>
            </a:p>
          </p:txBody>
        </p:sp>
        <p:sp>
          <p:nvSpPr>
            <p:cNvPr id="30" name="TextBox 29">
              <a:extLst>
                <a:ext uri="{FF2B5EF4-FFF2-40B4-BE49-F238E27FC236}">
                  <a16:creationId xmlns:a16="http://schemas.microsoft.com/office/drawing/2014/main" id="{95592FD2-F2E5-499C-B01A-D4903A830413}"/>
                </a:ext>
              </a:extLst>
            </p:cNvPr>
            <p:cNvSpPr txBox="1"/>
            <p:nvPr/>
          </p:nvSpPr>
          <p:spPr>
            <a:xfrm>
              <a:off x="304801" y="91862"/>
              <a:ext cx="4555246"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Agenda</a:t>
              </a:r>
            </a:p>
          </p:txBody>
        </p:sp>
      </p:grpSp>
      <p:sp>
        <p:nvSpPr>
          <p:cNvPr id="33" name="TextBox 32">
            <a:extLst>
              <a:ext uri="{FF2B5EF4-FFF2-40B4-BE49-F238E27FC236}">
                <a16:creationId xmlns:a16="http://schemas.microsoft.com/office/drawing/2014/main" id="{92C9CB6C-96FB-4593-8898-486456FFAD19}"/>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35" name="Rectangle 34">
            <a:extLst>
              <a:ext uri="{FF2B5EF4-FFF2-40B4-BE49-F238E27FC236}">
                <a16:creationId xmlns:a16="http://schemas.microsoft.com/office/drawing/2014/main" id="{890A752B-14EC-46B1-A36D-D19D84798B02}"/>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73043129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E8C818F-56B7-4A51-898E-A83459E3CDCB}"/>
              </a:ext>
            </a:extLst>
          </p:cNvPr>
          <p:cNvGrpSpPr/>
          <p:nvPr/>
        </p:nvGrpSpPr>
        <p:grpSpPr>
          <a:xfrm>
            <a:off x="0" y="1"/>
            <a:ext cx="12192000" cy="1333499"/>
            <a:chOff x="0" y="1"/>
            <a:chExt cx="12192000" cy="1333499"/>
          </a:xfrm>
        </p:grpSpPr>
        <p:sp>
          <p:nvSpPr>
            <p:cNvPr id="18" name="Rectangle 9">
              <a:extLst>
                <a:ext uri="{FF2B5EF4-FFF2-40B4-BE49-F238E27FC236}">
                  <a16:creationId xmlns:a16="http://schemas.microsoft.com/office/drawing/2014/main" id="{2D04B4E5-A8A6-20C5-4718-C5A256E98B70}"/>
                </a:ext>
              </a:extLst>
            </p:cNvPr>
            <p:cNvSpPr txBox="1">
              <a:spLocks/>
            </p:cNvSpPr>
            <p:nvPr/>
          </p:nvSpPr>
          <p:spPr bwMode="auto">
            <a:xfrm>
              <a:off x="0" y="1"/>
              <a:ext cx="12192000" cy="1333499"/>
            </a:xfrm>
            <a:prstGeom prst="rect">
              <a:avLst/>
            </a:prstGeom>
            <a:solidFill>
              <a:srgbClr val="EE5E3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dirty="0">
                  <a:solidFill>
                    <a:schemeClr val="bg1"/>
                  </a:solidFill>
                  <a:latin typeface="Tw Cen MT" panose="020B0602020104020603" pitchFamily="34" charset="0"/>
                  <a:cs typeface="ＭＳ Ｐゴシック" charset="0"/>
                </a:rPr>
                <a:t>	</a:t>
              </a:r>
            </a:p>
          </p:txBody>
        </p:sp>
        <p:pic>
          <p:nvPicPr>
            <p:cNvPr id="23" name="Picture 22">
              <a:extLst>
                <a:ext uri="{FF2B5EF4-FFF2-40B4-BE49-F238E27FC236}">
                  <a16:creationId xmlns:a16="http://schemas.microsoft.com/office/drawing/2014/main" id="{0A4BC428-E8A2-1469-AACA-68E459F0E8F6}"/>
                </a:ext>
              </a:extLst>
            </p:cNvPr>
            <p:cNvPicPr>
              <a:picLocks noChangeAspect="1"/>
            </p:cNvPicPr>
            <p:nvPr/>
          </p:nvPicPr>
          <p:blipFill>
            <a:blip r:embed="rId3"/>
            <a:stretch>
              <a:fillRect/>
            </a:stretch>
          </p:blipFill>
          <p:spPr>
            <a:xfrm>
              <a:off x="10436619" y="275456"/>
              <a:ext cx="1330960" cy="669077"/>
            </a:xfrm>
            <a:prstGeom prst="rect">
              <a:avLst/>
            </a:prstGeom>
          </p:spPr>
        </p:pic>
      </p:grpSp>
      <p:sp>
        <p:nvSpPr>
          <p:cNvPr id="5" name="Title 1">
            <a:extLst>
              <a:ext uri="{FF2B5EF4-FFF2-40B4-BE49-F238E27FC236}">
                <a16:creationId xmlns:a16="http://schemas.microsoft.com/office/drawing/2014/main" id="{DEFCAB47-468F-9345-25A6-057FFB201D27}"/>
              </a:ext>
            </a:extLst>
          </p:cNvPr>
          <p:cNvSpPr txBox="1">
            <a:spLocks/>
          </p:cNvSpPr>
          <p:nvPr/>
        </p:nvSpPr>
        <p:spPr>
          <a:xfrm>
            <a:off x="308556" y="728668"/>
            <a:ext cx="6425619" cy="431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Tw Cen MT" panose="020B0602020104020603" pitchFamily="34" charset="0"/>
              </a:rPr>
              <a:t>Process Flow</a:t>
            </a:r>
          </a:p>
        </p:txBody>
      </p:sp>
      <p:sp>
        <p:nvSpPr>
          <p:cNvPr id="25" name="TextBox 24">
            <a:extLst>
              <a:ext uri="{FF2B5EF4-FFF2-40B4-BE49-F238E27FC236}">
                <a16:creationId xmlns:a16="http://schemas.microsoft.com/office/drawing/2014/main" id="{29989158-E0F1-2298-6AE1-8DFCF6CBDC8F}"/>
              </a:ext>
            </a:extLst>
          </p:cNvPr>
          <p:cNvSpPr txBox="1"/>
          <p:nvPr/>
        </p:nvSpPr>
        <p:spPr>
          <a:xfrm>
            <a:off x="304800" y="91862"/>
            <a:ext cx="6524625" cy="646331"/>
          </a:xfrm>
          <a:prstGeom prst="rect">
            <a:avLst/>
          </a:prstGeom>
          <a:noFill/>
        </p:spPr>
        <p:txBody>
          <a:bodyPr wrap="square" rtlCol="0">
            <a:spAutoFit/>
          </a:bodyPr>
          <a:lstStyle/>
          <a:p>
            <a:r>
              <a:rPr lang="en-US" sz="3600" dirty="0">
                <a:solidFill>
                  <a:schemeClr val="bg1"/>
                </a:solidFill>
                <a:latin typeface="Tw Cen MT Condensed Extra Bold" panose="020B0803020202020204" pitchFamily="34" charset="0"/>
              </a:rPr>
              <a:t>Background Introduction</a:t>
            </a:r>
          </a:p>
        </p:txBody>
      </p:sp>
      <p:pic>
        <p:nvPicPr>
          <p:cNvPr id="7" name="Graphic 6" descr="Database outline">
            <a:extLst>
              <a:ext uri="{FF2B5EF4-FFF2-40B4-BE49-F238E27FC236}">
                <a16:creationId xmlns:a16="http://schemas.microsoft.com/office/drawing/2014/main" id="{76ADBB34-AD13-4895-B2AE-8D0D1A90D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0764" y="2971800"/>
            <a:ext cx="914400" cy="914400"/>
          </a:xfrm>
          <a:prstGeom prst="rect">
            <a:avLst/>
          </a:prstGeom>
        </p:spPr>
      </p:pic>
      <p:cxnSp>
        <p:nvCxnSpPr>
          <p:cNvPr id="26" name="Connector: Elbow 25">
            <a:extLst>
              <a:ext uri="{FF2B5EF4-FFF2-40B4-BE49-F238E27FC236}">
                <a16:creationId xmlns:a16="http://schemas.microsoft.com/office/drawing/2014/main" id="{D9719BB3-1601-4362-95E7-05001D342B63}"/>
              </a:ext>
            </a:extLst>
          </p:cNvPr>
          <p:cNvCxnSpPr>
            <a:cxnSpLocks/>
            <a:stCxn id="7" idx="2"/>
            <a:endCxn id="46" idx="1"/>
          </p:cNvCxnSpPr>
          <p:nvPr/>
        </p:nvCxnSpPr>
        <p:spPr>
          <a:xfrm rot="16200000" flipH="1">
            <a:off x="1921486" y="3442678"/>
            <a:ext cx="121740" cy="1008784"/>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59AEDBC-DFEE-434D-9348-AC3433668D15}"/>
              </a:ext>
            </a:extLst>
          </p:cNvPr>
          <p:cNvSpPr txBox="1"/>
          <p:nvPr/>
        </p:nvSpPr>
        <p:spPr>
          <a:xfrm>
            <a:off x="964841" y="2767149"/>
            <a:ext cx="1114408" cy="261610"/>
          </a:xfrm>
          <a:prstGeom prst="rect">
            <a:avLst/>
          </a:prstGeom>
          <a:noFill/>
        </p:spPr>
        <p:txBody>
          <a:bodyPr wrap="none" rtlCol="0">
            <a:spAutoFit/>
          </a:bodyPr>
          <a:lstStyle/>
          <a:p>
            <a:r>
              <a:rPr lang="en-AU" sz="1100" b="1" dirty="0">
                <a:latin typeface="Tw Cen MT" panose="020B0602020104020603" pitchFamily="34" charset="0"/>
              </a:rPr>
              <a:t>Acquire Dataset</a:t>
            </a:r>
          </a:p>
        </p:txBody>
      </p:sp>
      <p:sp>
        <p:nvSpPr>
          <p:cNvPr id="67" name="TextBox 66">
            <a:extLst>
              <a:ext uri="{FF2B5EF4-FFF2-40B4-BE49-F238E27FC236}">
                <a16:creationId xmlns:a16="http://schemas.microsoft.com/office/drawing/2014/main" id="{35A3547E-CB67-420F-9032-B25147601831}"/>
              </a:ext>
            </a:extLst>
          </p:cNvPr>
          <p:cNvSpPr txBox="1"/>
          <p:nvPr/>
        </p:nvSpPr>
        <p:spPr>
          <a:xfrm>
            <a:off x="2389875" y="3388011"/>
            <a:ext cx="1148071" cy="261610"/>
          </a:xfrm>
          <a:prstGeom prst="rect">
            <a:avLst/>
          </a:prstGeom>
          <a:noFill/>
        </p:spPr>
        <p:txBody>
          <a:bodyPr wrap="none" rtlCol="0">
            <a:spAutoFit/>
          </a:bodyPr>
          <a:lstStyle/>
          <a:p>
            <a:r>
              <a:rPr lang="en-AU" sz="1100" b="1" dirty="0">
                <a:latin typeface="Tw Cen MT" panose="020B0602020104020603" pitchFamily="34" charset="0"/>
              </a:rPr>
              <a:t>Analyse Dataset</a:t>
            </a:r>
          </a:p>
        </p:txBody>
      </p:sp>
      <p:sp>
        <p:nvSpPr>
          <p:cNvPr id="68" name="TextBox 67">
            <a:extLst>
              <a:ext uri="{FF2B5EF4-FFF2-40B4-BE49-F238E27FC236}">
                <a16:creationId xmlns:a16="http://schemas.microsoft.com/office/drawing/2014/main" id="{2E92BEFA-0AEF-46D8-8D79-CA102CE8674E}"/>
              </a:ext>
            </a:extLst>
          </p:cNvPr>
          <p:cNvSpPr txBox="1"/>
          <p:nvPr/>
        </p:nvSpPr>
        <p:spPr>
          <a:xfrm>
            <a:off x="2099731" y="4449171"/>
            <a:ext cx="1728358" cy="769441"/>
          </a:xfrm>
          <a:prstGeom prst="rect">
            <a:avLst/>
          </a:prstGeom>
          <a:noFill/>
        </p:spPr>
        <p:txBody>
          <a:bodyPr wrap="none" rtlCol="0">
            <a:spAutoFit/>
          </a:bodyPr>
          <a:lstStyle/>
          <a:p>
            <a:pPr marL="171450" indent="-171450">
              <a:buFont typeface="Arial" panose="020B0604020202020204" pitchFamily="34" charset="0"/>
              <a:buChar char="•"/>
            </a:pPr>
            <a:r>
              <a:rPr lang="en-AU" sz="1100" dirty="0">
                <a:latin typeface="Tw Cen MT" panose="020B0602020104020603" pitchFamily="34" charset="0"/>
              </a:rPr>
              <a:t>Review Data Description</a:t>
            </a:r>
          </a:p>
          <a:p>
            <a:pPr marL="171450" indent="-171450">
              <a:buFont typeface="Arial" panose="020B0604020202020204" pitchFamily="34" charset="0"/>
              <a:buChar char="•"/>
            </a:pPr>
            <a:r>
              <a:rPr lang="en-AU" sz="1100" dirty="0">
                <a:latin typeface="Tw Cen MT" panose="020B0602020104020603" pitchFamily="34" charset="0"/>
              </a:rPr>
              <a:t>Data Exploration</a:t>
            </a:r>
          </a:p>
          <a:p>
            <a:pPr marL="171450" indent="-171450">
              <a:buFont typeface="Arial" panose="020B0604020202020204" pitchFamily="34" charset="0"/>
              <a:buChar char="•"/>
            </a:pPr>
            <a:r>
              <a:rPr lang="en-AU" sz="1100" dirty="0">
                <a:latin typeface="Tw Cen MT" panose="020B0602020104020603" pitchFamily="34" charset="0"/>
              </a:rPr>
              <a:t>Distribution Analysis</a:t>
            </a:r>
          </a:p>
          <a:p>
            <a:pPr marL="171450" indent="-171450">
              <a:buFont typeface="Arial" panose="020B0604020202020204" pitchFamily="34" charset="0"/>
              <a:buChar char="•"/>
            </a:pPr>
            <a:r>
              <a:rPr lang="en-AU" sz="1100" dirty="0">
                <a:latin typeface="Tw Cen MT" panose="020B0602020104020603" pitchFamily="34" charset="0"/>
              </a:rPr>
              <a:t>Correlation Analysis</a:t>
            </a:r>
          </a:p>
        </p:txBody>
      </p:sp>
      <p:pic>
        <p:nvPicPr>
          <p:cNvPr id="41" name="Graphic 40">
            <a:extLst>
              <a:ext uri="{FF2B5EF4-FFF2-40B4-BE49-F238E27FC236}">
                <a16:creationId xmlns:a16="http://schemas.microsoft.com/office/drawing/2014/main" id="{0BEDCD92-D693-4063-A51D-4E2C4CB1BD57}"/>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21412"/>
          <a:stretch/>
        </p:blipFill>
        <p:spPr>
          <a:xfrm>
            <a:off x="4547232" y="3677848"/>
            <a:ext cx="840057" cy="660182"/>
          </a:xfrm>
          <a:prstGeom prst="rect">
            <a:avLst/>
          </a:prstGeom>
        </p:spPr>
      </p:pic>
      <p:cxnSp>
        <p:nvCxnSpPr>
          <p:cNvPr id="69" name="Connector: Elbow 68">
            <a:extLst>
              <a:ext uri="{FF2B5EF4-FFF2-40B4-BE49-F238E27FC236}">
                <a16:creationId xmlns:a16="http://schemas.microsoft.com/office/drawing/2014/main" id="{DBEB98A4-3BF1-42FF-AE05-4DF23CEF1EC8}"/>
              </a:ext>
            </a:extLst>
          </p:cNvPr>
          <p:cNvCxnSpPr>
            <a:cxnSpLocks/>
            <a:stCxn id="46" idx="3"/>
            <a:endCxn id="41" idx="1"/>
          </p:cNvCxnSpPr>
          <p:nvPr/>
        </p:nvCxnSpPr>
        <p:spPr>
          <a:xfrm flipV="1">
            <a:off x="3441073" y="4007939"/>
            <a:ext cx="1106159" cy="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60F528-8D77-4E05-9CF4-77833C4C2642}"/>
              </a:ext>
            </a:extLst>
          </p:cNvPr>
          <p:cNvSpPr txBox="1"/>
          <p:nvPr/>
        </p:nvSpPr>
        <p:spPr>
          <a:xfrm>
            <a:off x="4443719" y="3388011"/>
            <a:ext cx="1047082" cy="261610"/>
          </a:xfrm>
          <a:prstGeom prst="rect">
            <a:avLst/>
          </a:prstGeom>
          <a:noFill/>
        </p:spPr>
        <p:txBody>
          <a:bodyPr wrap="none" rtlCol="0">
            <a:spAutoFit/>
          </a:bodyPr>
          <a:lstStyle/>
          <a:p>
            <a:r>
              <a:rPr lang="en-AU" sz="1100" b="1" dirty="0">
                <a:latin typeface="Tw Cen MT" panose="020B0602020104020603" pitchFamily="34" charset="0"/>
              </a:rPr>
              <a:t>Pre-Processing</a:t>
            </a:r>
          </a:p>
        </p:txBody>
      </p:sp>
      <p:sp>
        <p:nvSpPr>
          <p:cNvPr id="77" name="TextBox 76">
            <a:extLst>
              <a:ext uri="{FF2B5EF4-FFF2-40B4-BE49-F238E27FC236}">
                <a16:creationId xmlns:a16="http://schemas.microsoft.com/office/drawing/2014/main" id="{A203B367-81E7-4940-BFEE-E8C71BD0E635}"/>
              </a:ext>
            </a:extLst>
          </p:cNvPr>
          <p:cNvSpPr txBox="1"/>
          <p:nvPr/>
        </p:nvSpPr>
        <p:spPr>
          <a:xfrm>
            <a:off x="4167201" y="4433122"/>
            <a:ext cx="1600118" cy="938719"/>
          </a:xfrm>
          <a:prstGeom prst="rect">
            <a:avLst/>
          </a:prstGeom>
          <a:noFill/>
        </p:spPr>
        <p:txBody>
          <a:bodyPr wrap="none" rtlCol="0">
            <a:spAutoFit/>
          </a:bodyPr>
          <a:lstStyle/>
          <a:p>
            <a:pPr marL="171450" indent="-171450">
              <a:buFont typeface="Arial" panose="020B0604020202020204" pitchFamily="34" charset="0"/>
              <a:buChar char="•"/>
            </a:pPr>
            <a:r>
              <a:rPr lang="en-AU" sz="1100" dirty="0">
                <a:latin typeface="Tw Cen MT" panose="020B0602020104020603" pitchFamily="34" charset="0"/>
              </a:rPr>
              <a:t>Feature Selection</a:t>
            </a:r>
          </a:p>
          <a:p>
            <a:pPr marL="171450" indent="-171450">
              <a:buFont typeface="Arial" panose="020B0604020202020204" pitchFamily="34" charset="0"/>
              <a:buChar char="•"/>
            </a:pPr>
            <a:r>
              <a:rPr lang="en-AU" sz="1100" dirty="0">
                <a:latin typeface="Tw Cen MT" panose="020B0602020104020603" pitchFamily="34" charset="0"/>
              </a:rPr>
              <a:t>NA Removal Strategy</a:t>
            </a:r>
          </a:p>
          <a:p>
            <a:pPr marL="171450" indent="-171450">
              <a:buFont typeface="Arial" panose="020B0604020202020204" pitchFamily="34" charset="0"/>
              <a:buChar char="•"/>
            </a:pPr>
            <a:r>
              <a:rPr lang="en-AU" sz="1100" dirty="0">
                <a:latin typeface="Tw Cen MT" panose="020B0602020104020603" pitchFamily="34" charset="0"/>
              </a:rPr>
              <a:t>Re-Sampling Strategy</a:t>
            </a:r>
          </a:p>
          <a:p>
            <a:pPr marL="171450" indent="-171450">
              <a:buFont typeface="Arial" panose="020B0604020202020204" pitchFamily="34" charset="0"/>
              <a:buChar char="•"/>
            </a:pPr>
            <a:r>
              <a:rPr lang="en-AU" sz="1100" dirty="0">
                <a:latin typeface="Tw Cen MT" panose="020B0602020104020603" pitchFamily="34" charset="0"/>
              </a:rPr>
              <a:t>Feature Elimination </a:t>
            </a:r>
          </a:p>
          <a:p>
            <a:pPr marL="171450" indent="-171450">
              <a:buFont typeface="Arial" panose="020B0604020202020204" pitchFamily="34" charset="0"/>
              <a:buChar char="•"/>
            </a:pPr>
            <a:r>
              <a:rPr lang="en-AU" sz="1100" dirty="0">
                <a:latin typeface="Tw Cen MT" panose="020B0602020104020603" pitchFamily="34" charset="0"/>
              </a:rPr>
              <a:t>Feature Engineering</a:t>
            </a:r>
          </a:p>
        </p:txBody>
      </p:sp>
      <p:pic>
        <p:nvPicPr>
          <p:cNvPr id="46" name="Graphic 45">
            <a:extLst>
              <a:ext uri="{FF2B5EF4-FFF2-40B4-BE49-F238E27FC236}">
                <a16:creationId xmlns:a16="http://schemas.microsoft.com/office/drawing/2014/main" id="{58CF12E7-AD64-4F63-ACA4-3FFA6EE93C6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25972"/>
          <a:stretch/>
        </p:blipFill>
        <p:spPr>
          <a:xfrm>
            <a:off x="2486748" y="3654707"/>
            <a:ext cx="954325" cy="706465"/>
          </a:xfrm>
          <a:prstGeom prst="rect">
            <a:avLst/>
          </a:prstGeom>
        </p:spPr>
      </p:pic>
      <p:pic>
        <p:nvPicPr>
          <p:cNvPr id="22" name="Graphic 21">
            <a:extLst>
              <a:ext uri="{FF2B5EF4-FFF2-40B4-BE49-F238E27FC236}">
                <a16:creationId xmlns:a16="http://schemas.microsoft.com/office/drawing/2014/main" id="{6D40D48F-9CF2-4A94-8870-18BFF3446E93}"/>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2077"/>
          <a:stretch/>
        </p:blipFill>
        <p:spPr>
          <a:xfrm>
            <a:off x="6426277" y="3652693"/>
            <a:ext cx="899995" cy="701303"/>
          </a:xfrm>
          <a:prstGeom prst="rect">
            <a:avLst/>
          </a:prstGeom>
        </p:spPr>
      </p:pic>
      <p:cxnSp>
        <p:nvCxnSpPr>
          <p:cNvPr id="24" name="Connector: Elbow 23">
            <a:extLst>
              <a:ext uri="{FF2B5EF4-FFF2-40B4-BE49-F238E27FC236}">
                <a16:creationId xmlns:a16="http://schemas.microsoft.com/office/drawing/2014/main" id="{1482E9E0-6EF9-4BE1-8F67-71228A702ED3}"/>
              </a:ext>
            </a:extLst>
          </p:cNvPr>
          <p:cNvCxnSpPr>
            <a:cxnSpLocks/>
          </p:cNvCxnSpPr>
          <p:nvPr/>
        </p:nvCxnSpPr>
        <p:spPr>
          <a:xfrm flipV="1">
            <a:off x="5346795" y="4001886"/>
            <a:ext cx="1120391" cy="291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6F0B417-63D5-450F-AAD5-0B3AFCF70412}"/>
              </a:ext>
            </a:extLst>
          </p:cNvPr>
          <p:cNvSpPr txBox="1"/>
          <p:nvPr/>
        </p:nvSpPr>
        <p:spPr>
          <a:xfrm>
            <a:off x="6179609" y="4445594"/>
            <a:ext cx="1393330" cy="769441"/>
          </a:xfrm>
          <a:prstGeom prst="rect">
            <a:avLst/>
          </a:prstGeom>
          <a:noFill/>
        </p:spPr>
        <p:txBody>
          <a:bodyPr wrap="none" rtlCol="0">
            <a:spAutoFit/>
          </a:bodyPr>
          <a:lstStyle/>
          <a:p>
            <a:pPr marL="171450" indent="-171450">
              <a:buFont typeface="Arial" panose="020B0604020202020204" pitchFamily="34" charset="0"/>
              <a:buChar char="•"/>
            </a:pPr>
            <a:r>
              <a:rPr lang="en-AU" sz="1100" dirty="0">
                <a:latin typeface="Tw Cen MT" panose="020B0602020104020603" pitchFamily="34" charset="0"/>
              </a:rPr>
              <a:t>Logistic Regression</a:t>
            </a:r>
          </a:p>
          <a:p>
            <a:pPr marL="171450" indent="-171450">
              <a:buFont typeface="Arial" panose="020B0604020202020204" pitchFamily="34" charset="0"/>
              <a:buChar char="•"/>
            </a:pPr>
            <a:r>
              <a:rPr lang="en-AU" sz="1100" dirty="0">
                <a:latin typeface="Tw Cen MT" panose="020B0602020104020603" pitchFamily="34" charset="0"/>
              </a:rPr>
              <a:t>Decision Tree</a:t>
            </a:r>
          </a:p>
          <a:p>
            <a:pPr marL="171450" indent="-171450">
              <a:buFont typeface="Arial" panose="020B0604020202020204" pitchFamily="34" charset="0"/>
              <a:buChar char="•"/>
            </a:pPr>
            <a:r>
              <a:rPr lang="en-AU" sz="1100" dirty="0">
                <a:latin typeface="Tw Cen MT" panose="020B0602020104020603" pitchFamily="34" charset="0"/>
              </a:rPr>
              <a:t>Random Forest </a:t>
            </a:r>
          </a:p>
          <a:p>
            <a:pPr marL="171450" indent="-171450">
              <a:buFont typeface="Arial" panose="020B0604020202020204" pitchFamily="34" charset="0"/>
              <a:buChar char="•"/>
            </a:pPr>
            <a:r>
              <a:rPr lang="en-AU" sz="1100" dirty="0">
                <a:latin typeface="Tw Cen MT" panose="020B0602020104020603" pitchFamily="34" charset="0"/>
              </a:rPr>
              <a:t>XGBoost</a:t>
            </a:r>
          </a:p>
        </p:txBody>
      </p:sp>
      <p:sp>
        <p:nvSpPr>
          <p:cNvPr id="36" name="TextBox 35">
            <a:extLst>
              <a:ext uri="{FF2B5EF4-FFF2-40B4-BE49-F238E27FC236}">
                <a16:creationId xmlns:a16="http://schemas.microsoft.com/office/drawing/2014/main" id="{24268701-BE95-4DFF-AEA8-B37957A366BA}"/>
              </a:ext>
            </a:extLst>
          </p:cNvPr>
          <p:cNvSpPr txBox="1"/>
          <p:nvPr/>
        </p:nvSpPr>
        <p:spPr>
          <a:xfrm>
            <a:off x="6352733" y="3388011"/>
            <a:ext cx="1087157" cy="261610"/>
          </a:xfrm>
          <a:prstGeom prst="rect">
            <a:avLst/>
          </a:prstGeom>
          <a:noFill/>
        </p:spPr>
        <p:txBody>
          <a:bodyPr wrap="none" rtlCol="0">
            <a:spAutoFit/>
          </a:bodyPr>
          <a:lstStyle/>
          <a:p>
            <a:r>
              <a:rPr lang="en-AU" sz="1100" b="1" dirty="0">
                <a:latin typeface="Tw Cen MT" panose="020B0602020104020603" pitchFamily="34" charset="0"/>
              </a:rPr>
              <a:t>Data Modelling</a:t>
            </a:r>
          </a:p>
        </p:txBody>
      </p:sp>
      <p:pic>
        <p:nvPicPr>
          <p:cNvPr id="15" name="Graphic 14">
            <a:extLst>
              <a:ext uri="{FF2B5EF4-FFF2-40B4-BE49-F238E27FC236}">
                <a16:creationId xmlns:a16="http://schemas.microsoft.com/office/drawing/2014/main" id="{CB947D7A-75AE-4637-85E3-FB05EDED8F16}"/>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b="21608"/>
          <a:stretch/>
        </p:blipFill>
        <p:spPr>
          <a:xfrm>
            <a:off x="8613006" y="3718999"/>
            <a:ext cx="724294" cy="567788"/>
          </a:xfrm>
          <a:prstGeom prst="rect">
            <a:avLst/>
          </a:prstGeom>
        </p:spPr>
      </p:pic>
      <p:sp>
        <p:nvSpPr>
          <p:cNvPr id="39" name="TextBox 38">
            <a:extLst>
              <a:ext uri="{FF2B5EF4-FFF2-40B4-BE49-F238E27FC236}">
                <a16:creationId xmlns:a16="http://schemas.microsoft.com/office/drawing/2014/main" id="{C9254EC7-9534-4EA9-96C4-DA938D494127}"/>
              </a:ext>
            </a:extLst>
          </p:cNvPr>
          <p:cNvSpPr txBox="1"/>
          <p:nvPr/>
        </p:nvSpPr>
        <p:spPr>
          <a:xfrm>
            <a:off x="8569433" y="3388011"/>
            <a:ext cx="811441" cy="261610"/>
          </a:xfrm>
          <a:prstGeom prst="rect">
            <a:avLst/>
          </a:prstGeom>
          <a:noFill/>
        </p:spPr>
        <p:txBody>
          <a:bodyPr wrap="none" rtlCol="0">
            <a:spAutoFit/>
          </a:bodyPr>
          <a:lstStyle/>
          <a:p>
            <a:r>
              <a:rPr lang="en-AU" sz="1100" b="1" dirty="0">
                <a:latin typeface="Tw Cen MT" panose="020B0602020104020603" pitchFamily="34" charset="0"/>
              </a:rPr>
              <a:t>Evaluation</a:t>
            </a:r>
          </a:p>
        </p:txBody>
      </p:sp>
      <p:sp>
        <p:nvSpPr>
          <p:cNvPr id="40" name="TextBox 39">
            <a:extLst>
              <a:ext uri="{FF2B5EF4-FFF2-40B4-BE49-F238E27FC236}">
                <a16:creationId xmlns:a16="http://schemas.microsoft.com/office/drawing/2014/main" id="{71554540-3A4D-4CA7-84C0-5B7BB6974663}"/>
              </a:ext>
            </a:extLst>
          </p:cNvPr>
          <p:cNvSpPr txBox="1"/>
          <p:nvPr/>
        </p:nvSpPr>
        <p:spPr>
          <a:xfrm>
            <a:off x="8120592" y="4372398"/>
            <a:ext cx="1709122" cy="769441"/>
          </a:xfrm>
          <a:prstGeom prst="rect">
            <a:avLst/>
          </a:prstGeom>
          <a:noFill/>
        </p:spPr>
        <p:txBody>
          <a:bodyPr wrap="none" rtlCol="0">
            <a:spAutoFit/>
          </a:bodyPr>
          <a:lstStyle/>
          <a:p>
            <a:pPr marL="171450" indent="-171450">
              <a:buFont typeface="Arial" panose="020B0604020202020204" pitchFamily="34" charset="0"/>
              <a:buChar char="•"/>
            </a:pPr>
            <a:r>
              <a:rPr lang="en-AU" sz="1100" dirty="0">
                <a:latin typeface="Tw Cen MT" panose="020B0602020104020603" pitchFamily="34" charset="0"/>
              </a:rPr>
              <a:t>Cross-validation</a:t>
            </a:r>
          </a:p>
          <a:p>
            <a:pPr marL="171450" indent="-171450">
              <a:buFont typeface="Arial" panose="020B0604020202020204" pitchFamily="34" charset="0"/>
              <a:buChar char="•"/>
            </a:pPr>
            <a:r>
              <a:rPr lang="en-AU" sz="1100" dirty="0">
                <a:latin typeface="Tw Cen MT" panose="020B0602020104020603" pitchFamily="34" charset="0"/>
              </a:rPr>
              <a:t>Hyperparameter Tuning</a:t>
            </a:r>
          </a:p>
          <a:p>
            <a:pPr marL="171450" indent="-171450">
              <a:buFont typeface="Arial" panose="020B0604020202020204" pitchFamily="34" charset="0"/>
              <a:buChar char="•"/>
            </a:pPr>
            <a:r>
              <a:rPr lang="en-AU" sz="1100" dirty="0">
                <a:latin typeface="Tw Cen MT" panose="020B0602020104020603" pitchFamily="34" charset="0"/>
              </a:rPr>
              <a:t>Specificity Score</a:t>
            </a:r>
          </a:p>
          <a:p>
            <a:pPr marL="171450" indent="-171450">
              <a:buFont typeface="Arial" panose="020B0604020202020204" pitchFamily="34" charset="0"/>
              <a:buChar char="•"/>
            </a:pPr>
            <a:r>
              <a:rPr lang="en-AU" sz="1100" dirty="0">
                <a:latin typeface="Tw Cen MT" panose="020B0602020104020603" pitchFamily="34" charset="0"/>
              </a:rPr>
              <a:t>Sensitivity Score</a:t>
            </a:r>
          </a:p>
        </p:txBody>
      </p:sp>
      <p:cxnSp>
        <p:nvCxnSpPr>
          <p:cNvPr id="42" name="Connector: Elbow 41">
            <a:extLst>
              <a:ext uri="{FF2B5EF4-FFF2-40B4-BE49-F238E27FC236}">
                <a16:creationId xmlns:a16="http://schemas.microsoft.com/office/drawing/2014/main" id="{47F3F2EB-01AA-4B96-B804-068A0B13FD78}"/>
              </a:ext>
            </a:extLst>
          </p:cNvPr>
          <p:cNvCxnSpPr>
            <a:cxnSpLocks/>
            <a:stCxn id="39" idx="0"/>
            <a:endCxn id="70" idx="0"/>
          </p:cNvCxnSpPr>
          <p:nvPr/>
        </p:nvCxnSpPr>
        <p:spPr>
          <a:xfrm rot="16200000" flipV="1">
            <a:off x="6971207" y="1384064"/>
            <a:ext cx="12700" cy="4007894"/>
          </a:xfrm>
          <a:prstGeom prst="bentConnector3">
            <a:avLst>
              <a:gd name="adj1" fmla="val 3825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D91A069-16E9-415D-8D8C-74EE5541F9B5}"/>
              </a:ext>
            </a:extLst>
          </p:cNvPr>
          <p:cNvCxnSpPr>
            <a:cxnSpLocks/>
            <a:stCxn id="22" idx="3"/>
            <a:endCxn id="15" idx="1"/>
          </p:cNvCxnSpPr>
          <p:nvPr/>
        </p:nvCxnSpPr>
        <p:spPr>
          <a:xfrm flipV="1">
            <a:off x="7326272" y="4002893"/>
            <a:ext cx="1286734" cy="45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54B8796-4EF0-411F-97DE-7A8BEDA415A4}"/>
              </a:ext>
            </a:extLst>
          </p:cNvPr>
          <p:cNvSpPr txBox="1"/>
          <p:nvPr/>
        </p:nvSpPr>
        <p:spPr>
          <a:xfrm>
            <a:off x="6617228" y="2767149"/>
            <a:ext cx="558166" cy="261610"/>
          </a:xfrm>
          <a:prstGeom prst="rect">
            <a:avLst/>
          </a:prstGeom>
          <a:solidFill>
            <a:schemeClr val="bg1"/>
          </a:solidFill>
        </p:spPr>
        <p:txBody>
          <a:bodyPr wrap="none" rtlCol="0">
            <a:spAutoFit/>
          </a:bodyPr>
          <a:lstStyle/>
          <a:p>
            <a:r>
              <a:rPr lang="en-AU" sz="1100" dirty="0">
                <a:latin typeface="Tw Cen MT" panose="020B0602020104020603" pitchFamily="34" charset="0"/>
              </a:rPr>
              <a:t>Iterate</a:t>
            </a:r>
          </a:p>
        </p:txBody>
      </p:sp>
      <p:cxnSp>
        <p:nvCxnSpPr>
          <p:cNvPr id="50" name="Connector: Elbow 49">
            <a:extLst>
              <a:ext uri="{FF2B5EF4-FFF2-40B4-BE49-F238E27FC236}">
                <a16:creationId xmlns:a16="http://schemas.microsoft.com/office/drawing/2014/main" id="{1D63BE82-3A19-4D4E-8C4F-92F0D51F6A12}"/>
              </a:ext>
            </a:extLst>
          </p:cNvPr>
          <p:cNvCxnSpPr>
            <a:cxnSpLocks/>
            <a:stCxn id="15" idx="3"/>
            <a:endCxn id="47" idx="1"/>
          </p:cNvCxnSpPr>
          <p:nvPr/>
        </p:nvCxnSpPr>
        <p:spPr>
          <a:xfrm flipV="1">
            <a:off x="9337300" y="3997992"/>
            <a:ext cx="914197" cy="490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5E69F53-A3D7-4BBD-B5C1-767C5EBDCE56}"/>
              </a:ext>
            </a:extLst>
          </p:cNvPr>
          <p:cNvPicPr>
            <a:picLocks noChangeAspect="1"/>
          </p:cNvPicPr>
          <p:nvPr/>
        </p:nvPicPr>
        <p:blipFill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b="27431"/>
          <a:stretch/>
        </p:blipFill>
        <p:spPr>
          <a:xfrm>
            <a:off x="10251497" y="3634811"/>
            <a:ext cx="1000919" cy="726361"/>
          </a:xfrm>
          <a:prstGeom prst="rect">
            <a:avLst/>
          </a:prstGeom>
        </p:spPr>
      </p:pic>
      <p:sp>
        <p:nvSpPr>
          <p:cNvPr id="58" name="TextBox 57">
            <a:extLst>
              <a:ext uri="{FF2B5EF4-FFF2-40B4-BE49-F238E27FC236}">
                <a16:creationId xmlns:a16="http://schemas.microsoft.com/office/drawing/2014/main" id="{1D94158C-DA3D-4F14-9B5B-DBAB7DBEB222}"/>
              </a:ext>
            </a:extLst>
          </p:cNvPr>
          <p:cNvSpPr txBox="1"/>
          <p:nvPr/>
        </p:nvSpPr>
        <p:spPr>
          <a:xfrm>
            <a:off x="10360627" y="3388011"/>
            <a:ext cx="829073" cy="261610"/>
          </a:xfrm>
          <a:prstGeom prst="rect">
            <a:avLst/>
          </a:prstGeom>
          <a:noFill/>
        </p:spPr>
        <p:txBody>
          <a:bodyPr wrap="none" rtlCol="0">
            <a:spAutoFit/>
          </a:bodyPr>
          <a:lstStyle/>
          <a:p>
            <a:r>
              <a:rPr lang="en-AU" sz="1100" b="1" dirty="0">
                <a:latin typeface="Tw Cen MT" panose="020B0602020104020603" pitchFamily="34" charset="0"/>
              </a:rPr>
              <a:t>Best Model</a:t>
            </a:r>
          </a:p>
        </p:txBody>
      </p:sp>
      <p:sp>
        <p:nvSpPr>
          <p:cNvPr id="60" name="TextBox 59">
            <a:extLst>
              <a:ext uri="{FF2B5EF4-FFF2-40B4-BE49-F238E27FC236}">
                <a16:creationId xmlns:a16="http://schemas.microsoft.com/office/drawing/2014/main" id="{062644C3-A9EA-47CD-90BA-B1E15E2688A7}"/>
              </a:ext>
            </a:extLst>
          </p:cNvPr>
          <p:cNvSpPr txBox="1"/>
          <p:nvPr/>
        </p:nvSpPr>
        <p:spPr>
          <a:xfrm>
            <a:off x="10063695" y="4433122"/>
            <a:ext cx="1332416" cy="430887"/>
          </a:xfrm>
          <a:prstGeom prst="rect">
            <a:avLst/>
          </a:prstGeom>
          <a:noFill/>
        </p:spPr>
        <p:txBody>
          <a:bodyPr wrap="none" rtlCol="0">
            <a:spAutoFit/>
          </a:bodyPr>
          <a:lstStyle/>
          <a:p>
            <a:pPr marL="171450" indent="-171450">
              <a:buFont typeface="Arial" panose="020B0604020202020204" pitchFamily="34" charset="0"/>
              <a:buChar char="•"/>
            </a:pPr>
            <a:r>
              <a:rPr lang="en-AU" sz="1100" dirty="0">
                <a:latin typeface="Tw Cen MT" panose="020B0602020104020603" pitchFamily="34" charset="0"/>
              </a:rPr>
              <a:t>Model Evaluation</a:t>
            </a:r>
          </a:p>
          <a:p>
            <a:pPr marL="171450" indent="-171450">
              <a:buFont typeface="Arial" panose="020B0604020202020204" pitchFamily="34" charset="0"/>
              <a:buChar char="•"/>
            </a:pPr>
            <a:r>
              <a:rPr lang="en-AU" sz="1100" dirty="0">
                <a:latin typeface="Tw Cen MT" panose="020B0602020104020603" pitchFamily="34" charset="0"/>
              </a:rPr>
              <a:t>Summary</a:t>
            </a:r>
          </a:p>
        </p:txBody>
      </p:sp>
      <p:sp>
        <p:nvSpPr>
          <p:cNvPr id="31" name="TextBox 30">
            <a:extLst>
              <a:ext uri="{FF2B5EF4-FFF2-40B4-BE49-F238E27FC236}">
                <a16:creationId xmlns:a16="http://schemas.microsoft.com/office/drawing/2014/main" id="{B33AEB25-16CE-4C2F-BACA-D99C97A86762}"/>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32" name="Rectangle 31">
            <a:extLst>
              <a:ext uri="{FF2B5EF4-FFF2-40B4-BE49-F238E27FC236}">
                <a16:creationId xmlns:a16="http://schemas.microsoft.com/office/drawing/2014/main" id="{8BA2FDE3-02C2-4259-BD82-7688389D51DA}"/>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3961381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20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4FB9CDB-4A3D-0016-0166-F61ABAF422DD}"/>
              </a:ext>
            </a:extLst>
          </p:cNvPr>
          <p:cNvGraphicFramePr>
            <a:graphicFrameLocks noGrp="1"/>
          </p:cNvGraphicFramePr>
          <p:nvPr>
            <p:ph idx="1"/>
            <p:extLst>
              <p:ext uri="{D42A27DB-BD31-4B8C-83A1-F6EECF244321}">
                <p14:modId xmlns:p14="http://schemas.microsoft.com/office/powerpoint/2010/main" val="4190727360"/>
              </p:ext>
            </p:extLst>
          </p:nvPr>
        </p:nvGraphicFramePr>
        <p:xfrm>
          <a:off x="4648018" y="766763"/>
          <a:ext cx="682736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D437978-FA9F-C90A-C0E1-A540621BC54F}"/>
              </a:ext>
            </a:extLst>
          </p:cNvPr>
          <p:cNvSpPr txBox="1">
            <a:spLocks/>
          </p:cNvSpPr>
          <p:nvPr/>
        </p:nvSpPr>
        <p:spPr>
          <a:xfrm>
            <a:off x="211922" y="1999488"/>
            <a:ext cx="3899563" cy="215798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DATASET DESCRIPTION</a:t>
            </a:r>
          </a:p>
        </p:txBody>
      </p:sp>
      <p:grpSp>
        <p:nvGrpSpPr>
          <p:cNvPr id="10" name="Group 9">
            <a:extLst>
              <a:ext uri="{FF2B5EF4-FFF2-40B4-BE49-F238E27FC236}">
                <a16:creationId xmlns:a16="http://schemas.microsoft.com/office/drawing/2014/main" id="{4389B22D-4D71-948B-3F25-844C86C3E9BC}"/>
              </a:ext>
            </a:extLst>
          </p:cNvPr>
          <p:cNvGrpSpPr/>
          <p:nvPr/>
        </p:nvGrpSpPr>
        <p:grpSpPr>
          <a:xfrm>
            <a:off x="0" y="0"/>
            <a:ext cx="12192000" cy="669077"/>
            <a:chOff x="0" y="0"/>
            <a:chExt cx="12192000" cy="669077"/>
          </a:xfrm>
        </p:grpSpPr>
        <p:sp>
          <p:nvSpPr>
            <p:cNvPr id="11" name="Rectangle 9">
              <a:extLst>
                <a:ext uri="{FF2B5EF4-FFF2-40B4-BE49-F238E27FC236}">
                  <a16:creationId xmlns:a16="http://schemas.microsoft.com/office/drawing/2014/main" id="{EF3664AC-816E-2B2C-AE82-E4E2589CDB8D}"/>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2" name="Picture 11">
              <a:extLst>
                <a:ext uri="{FF2B5EF4-FFF2-40B4-BE49-F238E27FC236}">
                  <a16:creationId xmlns:a16="http://schemas.microsoft.com/office/drawing/2014/main" id="{D27C23CC-DBF2-4A05-367E-920FF2B3CBDE}"/>
                </a:ext>
              </a:extLst>
            </p:cNvPr>
            <p:cNvPicPr>
              <a:picLocks noChangeAspect="1"/>
            </p:cNvPicPr>
            <p:nvPr/>
          </p:nvPicPr>
          <p:blipFill>
            <a:blip r:embed="rId8"/>
            <a:stretch>
              <a:fillRect/>
            </a:stretch>
          </p:blipFill>
          <p:spPr>
            <a:xfrm>
              <a:off x="10861040" y="0"/>
              <a:ext cx="1330960" cy="669077"/>
            </a:xfrm>
            <a:prstGeom prst="rect">
              <a:avLst/>
            </a:prstGeom>
          </p:spPr>
        </p:pic>
      </p:grpSp>
      <p:sp>
        <p:nvSpPr>
          <p:cNvPr id="13" name="TextBox 12">
            <a:extLst>
              <a:ext uri="{FF2B5EF4-FFF2-40B4-BE49-F238E27FC236}">
                <a16:creationId xmlns:a16="http://schemas.microsoft.com/office/drawing/2014/main" id="{EC650AD5-C4D8-2381-4E0A-2CFA858F34EE}"/>
              </a:ext>
            </a:extLst>
          </p:cNvPr>
          <p:cNvSpPr txBox="1"/>
          <p:nvPr/>
        </p:nvSpPr>
        <p:spPr>
          <a:xfrm>
            <a:off x="17943" y="72928"/>
            <a:ext cx="2898550" cy="523220"/>
          </a:xfrm>
          <a:prstGeom prst="rect">
            <a:avLst/>
          </a:prstGeom>
          <a:noFill/>
        </p:spPr>
        <p:txBody>
          <a:bodyPr wrap="none" rtlCol="0">
            <a:spAutoFit/>
          </a:bodyPr>
          <a:lstStyle/>
          <a:p>
            <a:r>
              <a:rPr lang="en-US" sz="2800" b="1">
                <a:solidFill>
                  <a:schemeClr val="bg1"/>
                </a:solidFill>
                <a:latin typeface="Century Gothic" panose="020B0502020202020204" pitchFamily="34" charset="0"/>
              </a:rPr>
              <a:t>Data Collection</a:t>
            </a:r>
            <a:endParaRPr lang="en-AU" sz="2800" b="1">
              <a:solidFill>
                <a:schemeClr val="bg1"/>
              </a:solidFill>
              <a:latin typeface="Century Gothic" panose="020B0502020202020204" pitchFamily="34" charset="0"/>
            </a:endParaRPr>
          </a:p>
        </p:txBody>
      </p:sp>
      <p:sp>
        <p:nvSpPr>
          <p:cNvPr id="2" name="Rectangle 1">
            <a:extLst>
              <a:ext uri="{FF2B5EF4-FFF2-40B4-BE49-F238E27FC236}">
                <a16:creationId xmlns:a16="http://schemas.microsoft.com/office/drawing/2014/main" id="{E611430E-A02F-EB29-ED87-CB98C68A5D7D}"/>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72AB449D-8ED8-ABC9-779D-7F53CDF6BA3D}"/>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6" name="Rectangle 5">
            <a:extLst>
              <a:ext uri="{FF2B5EF4-FFF2-40B4-BE49-F238E27FC236}">
                <a16:creationId xmlns:a16="http://schemas.microsoft.com/office/drawing/2014/main" id="{6CC7E58B-6950-DC52-F498-56F5E91CF796}"/>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33798821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20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A102F6-2C75-D287-25DE-EA8209AA66D2}"/>
              </a:ext>
            </a:extLst>
          </p:cNvPr>
          <p:cNvSpPr>
            <a:spLocks noGrp="1"/>
          </p:cNvSpPr>
          <p:nvPr>
            <p:ph idx="1"/>
          </p:nvPr>
        </p:nvSpPr>
        <p:spPr>
          <a:xfrm>
            <a:off x="630936" y="2660904"/>
            <a:ext cx="4818888" cy="3547872"/>
          </a:xfrm>
        </p:spPr>
        <p:txBody>
          <a:bodyPr anchor="t">
            <a:normAutofit/>
          </a:bodyPr>
          <a:lstStyle/>
          <a:p>
            <a:pPr>
              <a:lnSpc>
                <a:spcPct val="300000"/>
              </a:lnSpc>
            </a:pPr>
            <a:r>
              <a:rPr lang="en-GB" sz="2000">
                <a:latin typeface="Century Gothic" panose="020B0502020202020204" pitchFamily="34" charset="0"/>
              </a:rPr>
              <a:t>Missingness</a:t>
            </a:r>
            <a:r>
              <a:rPr lang="en-GB" sz="2000">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pitchFamily="34" charset="0"/>
                <a:ea typeface="+mn-lt"/>
                <a:cs typeface="+mn-lt"/>
              </a:rPr>
              <a:t> </a:t>
            </a:r>
            <a:r>
              <a:rPr lang="en-GB" sz="2000">
                <a:latin typeface="Century Gothic" panose="020B0502020202020204" pitchFamily="34" charset="0"/>
              </a:rPr>
              <a:t>in data </a:t>
            </a:r>
          </a:p>
          <a:p>
            <a:pPr>
              <a:lnSpc>
                <a:spcPct val="300000"/>
              </a:lnSpc>
            </a:pPr>
            <a:r>
              <a:rPr lang="en-GB" sz="2000">
                <a:latin typeface="Century Gothic" panose="020B0502020202020204" pitchFamily="34" charset="0"/>
              </a:rPr>
              <a:t>High Dimensional features</a:t>
            </a:r>
          </a:p>
          <a:p>
            <a:pPr>
              <a:lnSpc>
                <a:spcPct val="300000"/>
              </a:lnSpc>
            </a:pPr>
            <a:r>
              <a:rPr lang="en-GB" sz="2000">
                <a:latin typeface="Century Gothic" panose="020B0502020202020204" pitchFamily="34" charset="0"/>
              </a:rPr>
              <a:t>Imbalanced dataset</a:t>
            </a:r>
          </a:p>
        </p:txBody>
      </p:sp>
      <p:pic>
        <p:nvPicPr>
          <p:cNvPr id="5" name="Picture 4" descr="A group of yellow figures and a red figure on the other side">
            <a:extLst>
              <a:ext uri="{FF2B5EF4-FFF2-40B4-BE49-F238E27FC236}">
                <a16:creationId xmlns:a16="http://schemas.microsoft.com/office/drawing/2014/main" id="{D0272464-FCD2-CA27-334C-D9A48EA9562C}"/>
              </a:ext>
            </a:extLst>
          </p:cNvPr>
          <p:cNvPicPr>
            <a:picLocks noChangeAspect="1"/>
          </p:cNvPicPr>
          <p:nvPr/>
        </p:nvPicPr>
        <p:blipFill rotWithShape="1">
          <a:blip r:embed="rId2"/>
          <a:srcRect l="17479" r="17477" b="-2"/>
          <a:stretch/>
        </p:blipFill>
        <p:spPr>
          <a:xfrm>
            <a:off x="6110945" y="1092900"/>
            <a:ext cx="4993936" cy="5125019"/>
          </a:xfrm>
          <a:prstGeom prst="rect">
            <a:avLst/>
          </a:prstGeom>
        </p:spPr>
      </p:pic>
      <p:sp>
        <p:nvSpPr>
          <p:cNvPr id="4" name="Title 1">
            <a:extLst>
              <a:ext uri="{FF2B5EF4-FFF2-40B4-BE49-F238E27FC236}">
                <a16:creationId xmlns:a16="http://schemas.microsoft.com/office/drawing/2014/main" id="{334FD379-069E-5DA0-AE27-8E1897952471}"/>
              </a:ext>
            </a:extLst>
          </p:cNvPr>
          <p:cNvSpPr txBox="1">
            <a:spLocks/>
          </p:cNvSpPr>
          <p:nvPr/>
        </p:nvSpPr>
        <p:spPr>
          <a:xfrm>
            <a:off x="441960" y="452819"/>
            <a:ext cx="5808004" cy="1649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entury Gothic" panose="020B0502020202020204" pitchFamily="34" charset="0"/>
                <a:cs typeface="Calibri Light"/>
              </a:rPr>
              <a:t>Overview of Prediction Problem</a:t>
            </a:r>
            <a:endParaRPr lang="en-US" sz="3600">
              <a:latin typeface="Century Gothic" panose="020B0502020202020204" pitchFamily="34" charset="0"/>
            </a:endParaRPr>
          </a:p>
        </p:txBody>
      </p:sp>
      <p:grpSp>
        <p:nvGrpSpPr>
          <p:cNvPr id="2" name="Group 1">
            <a:extLst>
              <a:ext uri="{FF2B5EF4-FFF2-40B4-BE49-F238E27FC236}">
                <a16:creationId xmlns:a16="http://schemas.microsoft.com/office/drawing/2014/main" id="{8333DE38-ADE7-1D10-7EDB-BB107C76510F}"/>
              </a:ext>
            </a:extLst>
          </p:cNvPr>
          <p:cNvGrpSpPr/>
          <p:nvPr/>
        </p:nvGrpSpPr>
        <p:grpSpPr>
          <a:xfrm>
            <a:off x="0" y="0"/>
            <a:ext cx="12192000" cy="669077"/>
            <a:chOff x="0" y="0"/>
            <a:chExt cx="12192000" cy="669077"/>
          </a:xfrm>
        </p:grpSpPr>
        <p:sp>
          <p:nvSpPr>
            <p:cNvPr id="6" name="Rectangle 9">
              <a:extLst>
                <a:ext uri="{FF2B5EF4-FFF2-40B4-BE49-F238E27FC236}">
                  <a16:creationId xmlns:a16="http://schemas.microsoft.com/office/drawing/2014/main" id="{3A0B5A5B-3F40-0DE0-C775-86DD7402DBA2}"/>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7" name="Picture 6">
              <a:extLst>
                <a:ext uri="{FF2B5EF4-FFF2-40B4-BE49-F238E27FC236}">
                  <a16:creationId xmlns:a16="http://schemas.microsoft.com/office/drawing/2014/main" id="{4FFD0560-52E6-7E3A-2358-B2B18D3DD89F}"/>
                </a:ext>
              </a:extLst>
            </p:cNvPr>
            <p:cNvPicPr>
              <a:picLocks noChangeAspect="1"/>
            </p:cNvPicPr>
            <p:nvPr/>
          </p:nvPicPr>
          <p:blipFill>
            <a:blip r:embed="rId3"/>
            <a:stretch>
              <a:fillRect/>
            </a:stretch>
          </p:blipFill>
          <p:spPr>
            <a:xfrm>
              <a:off x="10861040" y="0"/>
              <a:ext cx="1330960" cy="669077"/>
            </a:xfrm>
            <a:prstGeom prst="rect">
              <a:avLst/>
            </a:prstGeom>
          </p:spPr>
        </p:pic>
      </p:grpSp>
      <p:sp>
        <p:nvSpPr>
          <p:cNvPr id="8" name="TextBox 7">
            <a:extLst>
              <a:ext uri="{FF2B5EF4-FFF2-40B4-BE49-F238E27FC236}">
                <a16:creationId xmlns:a16="http://schemas.microsoft.com/office/drawing/2014/main" id="{728AAA38-CE4A-C522-8F7D-3E0DF180873E}"/>
              </a:ext>
            </a:extLst>
          </p:cNvPr>
          <p:cNvSpPr txBox="1"/>
          <p:nvPr/>
        </p:nvSpPr>
        <p:spPr>
          <a:xfrm>
            <a:off x="17943" y="72928"/>
            <a:ext cx="2898550" cy="523220"/>
          </a:xfrm>
          <a:prstGeom prst="rect">
            <a:avLst/>
          </a:prstGeom>
          <a:noFill/>
        </p:spPr>
        <p:txBody>
          <a:bodyPr wrap="none" rtlCol="0">
            <a:spAutoFit/>
          </a:bodyPr>
          <a:lstStyle/>
          <a:p>
            <a:r>
              <a:rPr lang="en-US" sz="2800" b="1">
                <a:solidFill>
                  <a:schemeClr val="bg1"/>
                </a:solidFill>
                <a:latin typeface="Century Gothic" panose="020B0502020202020204" pitchFamily="34" charset="0"/>
              </a:rPr>
              <a:t>Data Collection</a:t>
            </a:r>
            <a:endParaRPr lang="en-AU" sz="2800" b="1">
              <a:solidFill>
                <a:schemeClr val="bg1"/>
              </a:solidFill>
              <a:latin typeface="Century Gothic" panose="020B0502020202020204" pitchFamily="34" charset="0"/>
            </a:endParaRPr>
          </a:p>
        </p:txBody>
      </p:sp>
      <p:sp>
        <p:nvSpPr>
          <p:cNvPr id="9" name="Rectangle 8">
            <a:extLst>
              <a:ext uri="{FF2B5EF4-FFF2-40B4-BE49-F238E27FC236}">
                <a16:creationId xmlns:a16="http://schemas.microsoft.com/office/drawing/2014/main" id="{1D1DD5CB-C12D-96EB-B444-143304C49745}"/>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35F06E8E-5795-CAC1-5635-8E91BF6638CF}"/>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1" name="Rectangle 10">
            <a:extLst>
              <a:ext uri="{FF2B5EF4-FFF2-40B4-BE49-F238E27FC236}">
                <a16:creationId xmlns:a16="http://schemas.microsoft.com/office/drawing/2014/main" id="{C064C50E-C98E-9C9F-4A64-79E1CF932CC5}"/>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71068429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1FBF76-FA63-CCCB-776F-18FB5D43859E}"/>
              </a:ext>
            </a:extLst>
          </p:cNvPr>
          <p:cNvSpPr>
            <a:spLocks noGrp="1"/>
          </p:cNvSpPr>
          <p:nvPr>
            <p:ph idx="1"/>
          </p:nvPr>
        </p:nvSpPr>
        <p:spPr>
          <a:xfrm>
            <a:off x="640080" y="2706624"/>
            <a:ext cx="6894576" cy="3483864"/>
          </a:xfrm>
        </p:spPr>
        <p:txBody>
          <a:bodyPr vert="horz" lIns="91440" tIns="45720" rIns="91440" bIns="45720" rtlCol="0">
            <a:normAutofit/>
          </a:bodyPr>
          <a:lstStyle/>
          <a:p>
            <a:pPr>
              <a:lnSpc>
                <a:spcPct val="200000"/>
              </a:lnSpc>
            </a:pPr>
            <a:r>
              <a:rPr lang="en-US" sz="2200">
                <a:latin typeface="Century Gothic" panose="020B0502020202020204" pitchFamily="34" charset="0"/>
              </a:rPr>
              <a:t>440K+ survey samples</a:t>
            </a:r>
          </a:p>
          <a:p>
            <a:pPr>
              <a:lnSpc>
                <a:spcPct val="200000"/>
              </a:lnSpc>
            </a:pPr>
            <a:r>
              <a:rPr lang="en-US" sz="2200">
                <a:latin typeface="Century Gothic" panose="020B0502020202020204" pitchFamily="34" charset="0"/>
              </a:rPr>
              <a:t>70% of the features contains </a:t>
            </a:r>
            <a:r>
              <a:rPr lang="en-US" sz="2200" err="1">
                <a:latin typeface="Century Gothic" panose="020B0502020202020204" pitchFamily="34" charset="0"/>
              </a:rPr>
              <a:t>na</a:t>
            </a:r>
            <a:r>
              <a:rPr lang="en-US" sz="2200">
                <a:latin typeface="Century Gothic" panose="020B0502020202020204" pitchFamily="34" charset="0"/>
              </a:rPr>
              <a:t> value</a:t>
            </a:r>
          </a:p>
          <a:p>
            <a:pPr>
              <a:lnSpc>
                <a:spcPct val="200000"/>
              </a:lnSpc>
            </a:pPr>
            <a:r>
              <a:rPr lang="en-US" sz="2200">
                <a:latin typeface="Century Gothic" panose="020B0502020202020204" pitchFamily="34" charset="0"/>
              </a:rPr>
              <a:t>36% of the total number of features have more than 75% NAs</a:t>
            </a:r>
          </a:p>
          <a:p>
            <a:endParaRPr lang="en-US" sz="2200"/>
          </a:p>
        </p:txBody>
      </p:sp>
      <p:pic>
        <p:nvPicPr>
          <p:cNvPr id="7" name="Picture 6">
            <a:extLst>
              <a:ext uri="{FF2B5EF4-FFF2-40B4-BE49-F238E27FC236}">
                <a16:creationId xmlns:a16="http://schemas.microsoft.com/office/drawing/2014/main" id="{4727FD26-F829-0897-B31B-99656BEBF70A}"/>
              </a:ext>
            </a:extLst>
          </p:cNvPr>
          <p:cNvPicPr>
            <a:picLocks noChangeAspect="1"/>
          </p:cNvPicPr>
          <p:nvPr/>
        </p:nvPicPr>
        <p:blipFill>
          <a:blip r:embed="rId2"/>
          <a:stretch>
            <a:fillRect/>
          </a:stretch>
        </p:blipFill>
        <p:spPr>
          <a:xfrm>
            <a:off x="7863840" y="993767"/>
            <a:ext cx="3688080" cy="26922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BC84C1C-0A32-C8B5-5A4F-2FE01578B0AA}"/>
              </a:ext>
            </a:extLst>
          </p:cNvPr>
          <p:cNvPicPr>
            <a:picLocks noChangeAspect="1"/>
          </p:cNvPicPr>
          <p:nvPr/>
        </p:nvPicPr>
        <p:blipFill>
          <a:blip r:embed="rId3"/>
          <a:stretch>
            <a:fillRect/>
          </a:stretch>
        </p:blipFill>
        <p:spPr>
          <a:xfrm>
            <a:off x="7863840" y="3908413"/>
            <a:ext cx="3688080" cy="2647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70063F0-E0C1-4EB8-B768-B3DFCAF1F3C8}"/>
              </a:ext>
            </a:extLst>
          </p:cNvPr>
          <p:cNvSpPr>
            <a:spLocks noGrp="1"/>
          </p:cNvSpPr>
          <p:nvPr>
            <p:ph type="title"/>
          </p:nvPr>
        </p:nvSpPr>
        <p:spPr>
          <a:xfrm>
            <a:off x="640080" y="808562"/>
            <a:ext cx="6016752" cy="1136786"/>
          </a:xfrm>
        </p:spPr>
        <p:txBody>
          <a:bodyPr vert="horz" lIns="91440" tIns="45720" rIns="91440" bIns="45720" rtlCol="0" anchor="b">
            <a:noAutofit/>
          </a:bodyPr>
          <a:lstStyle/>
          <a:p>
            <a:br>
              <a:rPr lang="en-US" sz="4800">
                <a:latin typeface="Century Gothic" panose="020B0502020202020204" pitchFamily="34" charset="0"/>
              </a:rPr>
            </a:br>
            <a:r>
              <a:rPr lang="en-US" sz="3600">
                <a:latin typeface="Century Gothic" panose="020B0502020202020204" pitchFamily="34" charset="0"/>
              </a:rPr>
              <a:t>Large &amp; Missing Data</a:t>
            </a:r>
          </a:p>
        </p:txBody>
      </p:sp>
      <p:grpSp>
        <p:nvGrpSpPr>
          <p:cNvPr id="12" name="Group 11">
            <a:extLst>
              <a:ext uri="{FF2B5EF4-FFF2-40B4-BE49-F238E27FC236}">
                <a16:creationId xmlns:a16="http://schemas.microsoft.com/office/drawing/2014/main" id="{3165A505-F0D5-6398-9341-F2984A0EE7E4}"/>
              </a:ext>
            </a:extLst>
          </p:cNvPr>
          <p:cNvGrpSpPr/>
          <p:nvPr/>
        </p:nvGrpSpPr>
        <p:grpSpPr>
          <a:xfrm>
            <a:off x="0" y="0"/>
            <a:ext cx="12192000" cy="669077"/>
            <a:chOff x="0" y="0"/>
            <a:chExt cx="12192000" cy="669077"/>
          </a:xfrm>
        </p:grpSpPr>
        <p:sp>
          <p:nvSpPr>
            <p:cNvPr id="14" name="Rectangle 9">
              <a:extLst>
                <a:ext uri="{FF2B5EF4-FFF2-40B4-BE49-F238E27FC236}">
                  <a16:creationId xmlns:a16="http://schemas.microsoft.com/office/drawing/2014/main" id="{60F95A80-760C-BF62-4E32-2C8133285FEF}"/>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6" name="Picture 15">
              <a:extLst>
                <a:ext uri="{FF2B5EF4-FFF2-40B4-BE49-F238E27FC236}">
                  <a16:creationId xmlns:a16="http://schemas.microsoft.com/office/drawing/2014/main" id="{F4C524D9-7D75-72F5-95BA-0ED74E0BAEC5}"/>
                </a:ext>
              </a:extLst>
            </p:cNvPr>
            <p:cNvPicPr>
              <a:picLocks noChangeAspect="1"/>
            </p:cNvPicPr>
            <p:nvPr/>
          </p:nvPicPr>
          <p:blipFill>
            <a:blip r:embed="rId4"/>
            <a:stretch>
              <a:fillRect/>
            </a:stretch>
          </p:blipFill>
          <p:spPr>
            <a:xfrm>
              <a:off x="10861040" y="0"/>
              <a:ext cx="1330960" cy="669077"/>
            </a:xfrm>
            <a:prstGeom prst="rect">
              <a:avLst/>
            </a:prstGeom>
          </p:spPr>
        </p:pic>
      </p:grpSp>
      <p:sp>
        <p:nvSpPr>
          <p:cNvPr id="18" name="TextBox 17">
            <a:extLst>
              <a:ext uri="{FF2B5EF4-FFF2-40B4-BE49-F238E27FC236}">
                <a16:creationId xmlns:a16="http://schemas.microsoft.com/office/drawing/2014/main" id="{AB94BFB2-DD4B-9AB6-D4BD-F8DB0FFA91D9}"/>
              </a:ext>
            </a:extLst>
          </p:cNvPr>
          <p:cNvSpPr txBox="1"/>
          <p:nvPr/>
        </p:nvSpPr>
        <p:spPr>
          <a:xfrm>
            <a:off x="0" y="72147"/>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rPr>
              <a:t>Data Exploration</a:t>
            </a:r>
            <a:endParaRPr lang="en-AU" sz="2800" b="1">
              <a:solidFill>
                <a:schemeClr val="bg1"/>
              </a:solidFill>
            </a:endParaRPr>
          </a:p>
        </p:txBody>
      </p:sp>
      <p:sp>
        <p:nvSpPr>
          <p:cNvPr id="4" name="Rectangle 3">
            <a:extLst>
              <a:ext uri="{FF2B5EF4-FFF2-40B4-BE49-F238E27FC236}">
                <a16:creationId xmlns:a16="http://schemas.microsoft.com/office/drawing/2014/main" id="{5E02BC65-99B6-CDC9-4E38-A824263EF1B0}"/>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44B40FB-945D-B3FB-2300-89D7B1FAFFCC}"/>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8" name="Rectangle 7">
            <a:extLst>
              <a:ext uri="{FF2B5EF4-FFF2-40B4-BE49-F238E27FC236}">
                <a16:creationId xmlns:a16="http://schemas.microsoft.com/office/drawing/2014/main" id="{1675B69E-D448-2863-992B-D1506DB76153}"/>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418843004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6">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6968C-8926-B5A3-F082-AE9183E70DF5}"/>
              </a:ext>
            </a:extLst>
          </p:cNvPr>
          <p:cNvSpPr>
            <a:spLocks noGrp="1"/>
          </p:cNvSpPr>
          <p:nvPr>
            <p:ph type="title"/>
          </p:nvPr>
        </p:nvSpPr>
        <p:spPr>
          <a:xfrm>
            <a:off x="612648" y="355448"/>
            <a:ext cx="5808004" cy="1649672"/>
          </a:xfrm>
        </p:spPr>
        <p:txBody>
          <a:bodyPr anchor="b">
            <a:normAutofit/>
          </a:bodyPr>
          <a:lstStyle/>
          <a:p>
            <a:br>
              <a:rPr lang="en-US" sz="4600">
                <a:latin typeface="Century Gothic" panose="020B0502020202020204" pitchFamily="34" charset="0"/>
                <a:cs typeface="Calibri Light"/>
              </a:rPr>
            </a:br>
            <a:r>
              <a:rPr lang="en-US" sz="3200">
                <a:latin typeface="Century Gothic" panose="020B0502020202020204" pitchFamily="34" charset="0"/>
                <a:cs typeface="Calibri Light"/>
              </a:rPr>
              <a:t>Imbalanced &amp; high dimension </a:t>
            </a:r>
            <a:endParaRPr lang="en-US" sz="4600">
              <a:latin typeface="Century Gothic" panose="020B0502020202020204" pitchFamily="34" charset="0"/>
            </a:endParaRPr>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1FBF76-FA63-CCCB-776F-18FB5D43859E}"/>
              </a:ext>
            </a:extLst>
          </p:cNvPr>
          <p:cNvSpPr>
            <a:spLocks noGrp="1"/>
          </p:cNvSpPr>
          <p:nvPr>
            <p:ph idx="1"/>
          </p:nvPr>
        </p:nvSpPr>
        <p:spPr>
          <a:xfrm>
            <a:off x="612648" y="2918292"/>
            <a:ext cx="5059490" cy="2917295"/>
          </a:xfrm>
        </p:spPr>
        <p:txBody>
          <a:bodyPr vert="horz" lIns="91440" tIns="45720" rIns="91440" bIns="45720" rtlCol="0">
            <a:normAutofit fontScale="92500" lnSpcReduction="10000"/>
          </a:bodyPr>
          <a:lstStyle/>
          <a:p>
            <a:pPr>
              <a:lnSpc>
                <a:spcPct val="100000"/>
              </a:lnSpc>
            </a:pPr>
            <a:r>
              <a:rPr lang="en-US" sz="2200">
                <a:latin typeface="Century Gothic" panose="020B0502020202020204" pitchFamily="34" charset="0"/>
                <a:ea typeface="+mn-lt"/>
                <a:cs typeface="+mn-lt"/>
              </a:rPr>
              <a:t>Issue of multicollinearity (Fig. 2) - must be considered to ensure the accuracy of the fitted models</a:t>
            </a:r>
          </a:p>
          <a:p>
            <a:pPr>
              <a:lnSpc>
                <a:spcPct val="100000"/>
              </a:lnSpc>
            </a:pPr>
            <a:r>
              <a:rPr lang="en-US" sz="2200">
                <a:latin typeface="Century Gothic" panose="020B0502020202020204" pitchFamily="34" charset="0"/>
                <a:ea typeface="+mn-lt"/>
                <a:cs typeface="+mn-lt"/>
              </a:rPr>
              <a:t>Correlation analysis</a:t>
            </a:r>
          </a:p>
          <a:p>
            <a:pPr>
              <a:lnSpc>
                <a:spcPct val="100000"/>
              </a:lnSpc>
            </a:pPr>
            <a:r>
              <a:rPr lang="en-US" sz="2200">
                <a:latin typeface="Century Gothic" panose="020B0502020202020204" pitchFamily="34" charset="0"/>
                <a:ea typeface="+mn-lt"/>
                <a:cs typeface="+mn-lt"/>
              </a:rPr>
              <a:t>Data distribution</a:t>
            </a:r>
          </a:p>
          <a:p>
            <a:pPr>
              <a:lnSpc>
                <a:spcPct val="100000"/>
              </a:lnSpc>
            </a:pPr>
            <a:r>
              <a:rPr lang="en-US" sz="2200">
                <a:latin typeface="Century Gothic" panose="020B0502020202020204" pitchFamily="34" charset="0"/>
                <a:ea typeface="+mn-lt"/>
                <a:cs typeface="+mn-lt"/>
              </a:rPr>
              <a:t>330+ features</a:t>
            </a:r>
          </a:p>
          <a:p>
            <a:pPr>
              <a:lnSpc>
                <a:spcPct val="100000"/>
              </a:lnSpc>
            </a:pPr>
            <a:r>
              <a:rPr lang="en-US" sz="2200">
                <a:latin typeface="Century Gothic" panose="020B0502020202020204" pitchFamily="34" charset="0"/>
                <a:ea typeface="+mn-lt"/>
                <a:cs typeface="+mn-lt"/>
              </a:rPr>
              <a:t>T-SNE – No separation between the classes</a:t>
            </a:r>
          </a:p>
          <a:p>
            <a:endParaRPr lang="en-US" sz="2200">
              <a:cs typeface="Calibri"/>
            </a:endParaRPr>
          </a:p>
        </p:txBody>
      </p:sp>
      <p:pic>
        <p:nvPicPr>
          <p:cNvPr id="10" name="Picture 9">
            <a:extLst>
              <a:ext uri="{FF2B5EF4-FFF2-40B4-BE49-F238E27FC236}">
                <a16:creationId xmlns:a16="http://schemas.microsoft.com/office/drawing/2014/main" id="{181556CE-526E-7AF9-19DB-EC3E3254CFA3}"/>
              </a:ext>
            </a:extLst>
          </p:cNvPr>
          <p:cNvPicPr>
            <a:picLocks noChangeAspect="1"/>
          </p:cNvPicPr>
          <p:nvPr/>
        </p:nvPicPr>
        <p:blipFill rotWithShape="1">
          <a:blip r:embed="rId3"/>
          <a:srcRect t="19140" r="2" b="2"/>
          <a:stretch/>
        </p:blipFill>
        <p:spPr>
          <a:xfrm>
            <a:off x="5971676" y="1669897"/>
            <a:ext cx="3012027" cy="197885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12" name="Picture 11" descr="Chart, bar chart&#10;&#10;Description automatically generated">
            <a:extLst>
              <a:ext uri="{FF2B5EF4-FFF2-40B4-BE49-F238E27FC236}">
                <a16:creationId xmlns:a16="http://schemas.microsoft.com/office/drawing/2014/main" id="{43939C94-63FC-16EA-4FFD-ABCAED660E61}"/>
              </a:ext>
            </a:extLst>
          </p:cNvPr>
          <p:cNvPicPr>
            <a:picLocks noChangeAspect="1"/>
          </p:cNvPicPr>
          <p:nvPr/>
        </p:nvPicPr>
        <p:blipFill rotWithShape="1">
          <a:blip r:embed="rId4"/>
          <a:srcRect t="4980" r="2" b="5695"/>
          <a:stretch/>
        </p:blipFill>
        <p:spPr>
          <a:xfrm>
            <a:off x="9080314" y="1660754"/>
            <a:ext cx="3012027" cy="197885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5" name="Picture 4" descr="Chart, scatter chart&#10;&#10;Description automatically generated">
            <a:extLst>
              <a:ext uri="{FF2B5EF4-FFF2-40B4-BE49-F238E27FC236}">
                <a16:creationId xmlns:a16="http://schemas.microsoft.com/office/drawing/2014/main" id="{D20021B0-5671-4654-22C3-BE6A9E6D6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 b="3862"/>
          <a:stretch/>
        </p:blipFill>
        <p:spPr>
          <a:xfrm>
            <a:off x="7128290" y="3944510"/>
            <a:ext cx="4192076" cy="275070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CAAAC786-E383-7A88-7C20-679E52831138}"/>
              </a:ext>
            </a:extLst>
          </p:cNvPr>
          <p:cNvGrpSpPr/>
          <p:nvPr/>
        </p:nvGrpSpPr>
        <p:grpSpPr>
          <a:xfrm>
            <a:off x="0" y="0"/>
            <a:ext cx="12192000" cy="669077"/>
            <a:chOff x="0" y="0"/>
            <a:chExt cx="12192000" cy="669077"/>
          </a:xfrm>
        </p:grpSpPr>
        <p:sp>
          <p:nvSpPr>
            <p:cNvPr id="14" name="Rectangle 9">
              <a:extLst>
                <a:ext uri="{FF2B5EF4-FFF2-40B4-BE49-F238E27FC236}">
                  <a16:creationId xmlns:a16="http://schemas.microsoft.com/office/drawing/2014/main" id="{EFFF1A67-036C-2D0F-8CB4-899473033D5D}"/>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7" name="Picture 16">
              <a:extLst>
                <a:ext uri="{FF2B5EF4-FFF2-40B4-BE49-F238E27FC236}">
                  <a16:creationId xmlns:a16="http://schemas.microsoft.com/office/drawing/2014/main" id="{BE8808D2-F774-0508-A36A-9DF732A028C9}"/>
                </a:ext>
              </a:extLst>
            </p:cNvPr>
            <p:cNvPicPr>
              <a:picLocks noChangeAspect="1"/>
            </p:cNvPicPr>
            <p:nvPr/>
          </p:nvPicPr>
          <p:blipFill>
            <a:blip r:embed="rId6"/>
            <a:stretch>
              <a:fillRect/>
            </a:stretch>
          </p:blipFill>
          <p:spPr>
            <a:xfrm>
              <a:off x="10861040" y="0"/>
              <a:ext cx="1330960" cy="669077"/>
            </a:xfrm>
            <a:prstGeom prst="rect">
              <a:avLst/>
            </a:prstGeom>
          </p:spPr>
        </p:pic>
      </p:grpSp>
      <p:sp>
        <p:nvSpPr>
          <p:cNvPr id="19" name="TextBox 18">
            <a:extLst>
              <a:ext uri="{FF2B5EF4-FFF2-40B4-BE49-F238E27FC236}">
                <a16:creationId xmlns:a16="http://schemas.microsoft.com/office/drawing/2014/main" id="{B28DE176-B306-4B23-B679-76D97903D79A}"/>
              </a:ext>
            </a:extLst>
          </p:cNvPr>
          <p:cNvSpPr txBox="1"/>
          <p:nvPr/>
        </p:nvSpPr>
        <p:spPr>
          <a:xfrm>
            <a:off x="-3048" y="85197"/>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cs typeface="Calibri Light"/>
              </a:rPr>
              <a:t>Data Exploration</a:t>
            </a:r>
            <a:endParaRPr lang="en-AU" sz="2800" b="1">
              <a:solidFill>
                <a:schemeClr val="bg1"/>
              </a:solidFill>
            </a:endParaRPr>
          </a:p>
        </p:txBody>
      </p:sp>
      <p:sp>
        <p:nvSpPr>
          <p:cNvPr id="4" name="Rectangle 3">
            <a:extLst>
              <a:ext uri="{FF2B5EF4-FFF2-40B4-BE49-F238E27FC236}">
                <a16:creationId xmlns:a16="http://schemas.microsoft.com/office/drawing/2014/main" id="{2C15F750-5503-6FBE-6B97-B81FFEA494F8}"/>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CD6CC73-9B9C-051C-267E-5DCD67275279}"/>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7" name="Rectangle 6">
            <a:extLst>
              <a:ext uri="{FF2B5EF4-FFF2-40B4-BE49-F238E27FC236}">
                <a16:creationId xmlns:a16="http://schemas.microsoft.com/office/drawing/2014/main" id="{2DE4B944-AB51-108D-31DF-D1496CA13073}"/>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8851632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6AC4874-E5F9-ECB5-F0D8-3BDD66E32C7A}"/>
              </a:ext>
            </a:extLst>
          </p:cNvPr>
          <p:cNvSpPr>
            <a:spLocks noGrp="1"/>
          </p:cNvSpPr>
          <p:nvPr>
            <p:ph type="title"/>
          </p:nvPr>
        </p:nvSpPr>
        <p:spPr>
          <a:xfrm>
            <a:off x="183652" y="929720"/>
            <a:ext cx="5081861" cy="993088"/>
          </a:xfrm>
        </p:spPr>
        <p:txBody>
          <a:bodyPr vert="horz" lIns="91440" tIns="45720" rIns="91440" bIns="45720" rtlCol="0" anchor="b">
            <a:noAutofit/>
          </a:bodyPr>
          <a:lstStyle/>
          <a:p>
            <a:br>
              <a:rPr lang="en-US" sz="3600" kern="1200">
                <a:solidFill>
                  <a:schemeClr val="tx1"/>
                </a:solidFill>
                <a:latin typeface="Century Gothic" panose="020B0502020202020204" pitchFamily="34" charset="0"/>
              </a:rPr>
            </a:br>
            <a:r>
              <a:rPr lang="en-US" sz="3600" kern="1200">
                <a:solidFill>
                  <a:schemeClr val="tx1"/>
                </a:solidFill>
                <a:latin typeface="Century Gothic" panose="020B0502020202020204" pitchFamily="34" charset="0"/>
              </a:rPr>
              <a:t>Large &amp; Missing Data</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24BF505-6E14-E6C7-8C74-984A1559F6C5}"/>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Century Gothic" panose="020B0502020202020204" pitchFamily="34" charset="0"/>
              </a:rPr>
              <a:t>CDC Codebook</a:t>
            </a:r>
          </a:p>
          <a:p>
            <a:pPr lvl="1">
              <a:lnSpc>
                <a:spcPct val="150000"/>
              </a:lnSpc>
            </a:pPr>
            <a:r>
              <a:rPr lang="en-US" sz="1800">
                <a:latin typeface="Century Gothic" panose="020B0502020202020204" pitchFamily="34" charset="0"/>
              </a:rPr>
              <a:t>Chose 23 Features</a:t>
            </a:r>
          </a:p>
          <a:p>
            <a:pPr lvl="1">
              <a:lnSpc>
                <a:spcPct val="150000"/>
              </a:lnSpc>
            </a:pPr>
            <a:r>
              <a:rPr lang="en-US" sz="1800">
                <a:latin typeface="Century Gothic" panose="020B0502020202020204" pitchFamily="34" charset="0"/>
              </a:rPr>
              <a:t>Convert Numerical to Categorical</a:t>
            </a:r>
          </a:p>
          <a:p>
            <a:pPr lvl="1">
              <a:lnSpc>
                <a:spcPct val="150000"/>
              </a:lnSpc>
            </a:pPr>
            <a:r>
              <a:rPr lang="en-US" sz="1800">
                <a:latin typeface="Century Gothic" panose="020B0502020202020204" pitchFamily="34" charset="0"/>
              </a:rPr>
              <a:t>Survey respondents with ‘Not Answered’ converted to NA</a:t>
            </a:r>
          </a:p>
          <a:p>
            <a:pPr lvl="1"/>
            <a:endParaRPr lang="en-US" sz="2000">
              <a:latin typeface="Century Gothic" panose="020B0502020202020204" pitchFamily="34" charset="0"/>
            </a:endParaRPr>
          </a:p>
          <a:p>
            <a:pPr lvl="1"/>
            <a:endParaRPr lang="en-US" sz="2000">
              <a:latin typeface="Century Gothic" panose="020B0502020202020204" pitchFamily="34" charset="0"/>
            </a:endParaRPr>
          </a:p>
          <a:p>
            <a:pPr lvl="1"/>
            <a:endParaRPr lang="en-US" sz="2000">
              <a:latin typeface="Century Gothic" panose="020B0502020202020204" pitchFamily="34" charset="0"/>
            </a:endParaRPr>
          </a:p>
          <a:p>
            <a:endParaRPr lang="en-US" sz="2000">
              <a:latin typeface="Century Gothic" panose="020B0502020202020204" pitchFamily="34" charset="0"/>
            </a:endParaRPr>
          </a:p>
        </p:txBody>
      </p:sp>
      <p:pic>
        <p:nvPicPr>
          <p:cNvPr id="6" name="Picture 5" descr="Graphical user interface, application&#10;&#10;Description automatically generated">
            <a:extLst>
              <a:ext uri="{FF2B5EF4-FFF2-40B4-BE49-F238E27FC236}">
                <a16:creationId xmlns:a16="http://schemas.microsoft.com/office/drawing/2014/main" id="{E4483051-22B0-952D-64C0-5540A57BBE3E}"/>
              </a:ext>
            </a:extLst>
          </p:cNvPr>
          <p:cNvPicPr>
            <a:picLocks noChangeAspect="1"/>
          </p:cNvPicPr>
          <p:nvPr/>
        </p:nvPicPr>
        <p:blipFill>
          <a:blip r:embed="rId3"/>
          <a:stretch>
            <a:fillRect/>
          </a:stretch>
        </p:blipFill>
        <p:spPr>
          <a:xfrm>
            <a:off x="5173874" y="1038707"/>
            <a:ext cx="6903720" cy="1553337"/>
          </a:xfrm>
          <a:prstGeom prst="rect">
            <a:avLst/>
          </a:prstGeom>
        </p:spPr>
      </p:pic>
      <p:grpSp>
        <p:nvGrpSpPr>
          <p:cNvPr id="20" name="Group 19">
            <a:extLst>
              <a:ext uri="{FF2B5EF4-FFF2-40B4-BE49-F238E27FC236}">
                <a16:creationId xmlns:a16="http://schemas.microsoft.com/office/drawing/2014/main" id="{B9F3513E-FC59-2438-E06B-CE88CA44C29B}"/>
              </a:ext>
            </a:extLst>
          </p:cNvPr>
          <p:cNvGrpSpPr/>
          <p:nvPr/>
        </p:nvGrpSpPr>
        <p:grpSpPr>
          <a:xfrm>
            <a:off x="5163755" y="2682743"/>
            <a:ext cx="6633952" cy="3782568"/>
            <a:chOff x="4927112" y="2715768"/>
            <a:chExt cx="6633952" cy="3782568"/>
          </a:xfrm>
        </p:grpSpPr>
        <p:sp>
          <p:nvSpPr>
            <p:cNvPr id="10" name="Rectangle 9">
              <a:extLst>
                <a:ext uri="{FF2B5EF4-FFF2-40B4-BE49-F238E27FC236}">
                  <a16:creationId xmlns:a16="http://schemas.microsoft.com/office/drawing/2014/main" id="{77215B08-B5B6-6C02-CF36-EA08E97195FA}"/>
                </a:ext>
              </a:extLst>
            </p:cNvPr>
            <p:cNvSpPr/>
            <p:nvPr/>
          </p:nvSpPr>
          <p:spPr>
            <a:xfrm>
              <a:off x="4927112" y="2715768"/>
              <a:ext cx="6633952" cy="378256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CB5F3E7-3E97-DF96-2CA4-28C522C0B08C}"/>
                </a:ext>
              </a:extLst>
            </p:cNvPr>
            <p:cNvSpPr txBox="1"/>
            <p:nvPr/>
          </p:nvSpPr>
          <p:spPr>
            <a:xfrm>
              <a:off x="5028871" y="2783419"/>
              <a:ext cx="3350102" cy="369332"/>
            </a:xfrm>
            <a:prstGeom prst="rect">
              <a:avLst/>
            </a:prstGeom>
            <a:noFill/>
          </p:spPr>
          <p:txBody>
            <a:bodyPr wrap="square" rtlCol="0">
              <a:spAutoFit/>
            </a:bodyPr>
            <a:lstStyle/>
            <a:p>
              <a:r>
                <a:rPr lang="en-US" b="1" u="sng">
                  <a:solidFill>
                    <a:srgbClr val="C00000"/>
                  </a:solidFill>
                  <a:latin typeface="Century Gothic" panose="020B0502020202020204" pitchFamily="34" charset="0"/>
                </a:rPr>
                <a:t>Important Features</a:t>
              </a:r>
              <a:endParaRPr lang="en-AU" b="1" u="sng">
                <a:solidFill>
                  <a:srgbClr val="C00000"/>
                </a:solidFill>
                <a:latin typeface="Century Gothic" panose="020B0502020202020204" pitchFamily="34" charset="0"/>
              </a:endParaRPr>
            </a:p>
          </p:txBody>
        </p:sp>
        <p:sp>
          <p:nvSpPr>
            <p:cNvPr id="8" name="TextBox 7">
              <a:extLst>
                <a:ext uri="{FF2B5EF4-FFF2-40B4-BE49-F238E27FC236}">
                  <a16:creationId xmlns:a16="http://schemas.microsoft.com/office/drawing/2014/main" id="{BE00C032-0E41-F059-4284-A7640ABDA12B}"/>
                </a:ext>
              </a:extLst>
            </p:cNvPr>
            <p:cNvSpPr txBox="1"/>
            <p:nvPr/>
          </p:nvSpPr>
          <p:spPr>
            <a:xfrm>
              <a:off x="4927112" y="3176540"/>
              <a:ext cx="2924535" cy="2862322"/>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Century Gothic" panose="020B0502020202020204" pitchFamily="34" charset="0"/>
                </a:rPr>
                <a:t>HeartDiseaseorAttack</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HighBP</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HighChol</a:t>
              </a:r>
              <a:endParaRPr lang="en-US">
                <a:latin typeface="Century Gothic" panose="020B0502020202020204" pitchFamily="34" charset="0"/>
              </a:endParaRPr>
            </a:p>
            <a:p>
              <a:pPr marL="285750" indent="-285750">
                <a:buFont typeface="Arial" panose="020B0604020202020204" pitchFamily="34" charset="0"/>
                <a:buChar char="•"/>
              </a:pPr>
              <a:r>
                <a:rPr lang="en-US">
                  <a:latin typeface="Century Gothic" panose="020B0502020202020204" pitchFamily="34" charset="0"/>
                </a:rPr>
                <a:t>BMI</a:t>
              </a:r>
            </a:p>
            <a:p>
              <a:pPr marL="285750" indent="-285750">
                <a:buFont typeface="Arial" panose="020B0604020202020204" pitchFamily="34" charset="0"/>
                <a:buChar char="•"/>
              </a:pPr>
              <a:r>
                <a:rPr lang="en-US">
                  <a:latin typeface="Century Gothic" panose="020B0502020202020204" pitchFamily="34" charset="0"/>
                </a:rPr>
                <a:t>Smoker</a:t>
              </a:r>
            </a:p>
            <a:p>
              <a:pPr marL="285750" indent="-285750">
                <a:buFont typeface="Arial" panose="020B0604020202020204" pitchFamily="34" charset="0"/>
                <a:buChar char="•"/>
              </a:pPr>
              <a:r>
                <a:rPr lang="en-US">
                  <a:latin typeface="Century Gothic" panose="020B0502020202020204" pitchFamily="34" charset="0"/>
                </a:rPr>
                <a:t>Stroke</a:t>
              </a:r>
            </a:p>
            <a:p>
              <a:pPr marL="285750" indent="-285750">
                <a:buFont typeface="Arial" panose="020B0604020202020204" pitchFamily="34" charset="0"/>
                <a:buChar char="•"/>
              </a:pPr>
              <a:r>
                <a:rPr lang="en-US">
                  <a:latin typeface="Century Gothic" panose="020B0502020202020204" pitchFamily="34" charset="0"/>
                </a:rPr>
                <a:t>Diabetes</a:t>
              </a:r>
            </a:p>
            <a:p>
              <a:pPr marL="285750" indent="-285750">
                <a:buFont typeface="Arial" panose="020B0604020202020204" pitchFamily="34" charset="0"/>
                <a:buChar char="•"/>
              </a:pPr>
              <a:r>
                <a:rPr lang="en-US" err="1">
                  <a:latin typeface="Century Gothic" panose="020B0502020202020204" pitchFamily="34" charset="0"/>
                </a:rPr>
                <a:t>PhysActivity</a:t>
              </a:r>
              <a:endParaRPr lang="en-US">
                <a:latin typeface="Century Gothic" panose="020B0502020202020204" pitchFamily="34" charset="0"/>
              </a:endParaRPr>
            </a:p>
            <a:p>
              <a:pPr marL="285750" indent="-285750">
                <a:buFont typeface="Arial" panose="020B0604020202020204" pitchFamily="34" charset="0"/>
                <a:buChar char="•"/>
              </a:pPr>
              <a:r>
                <a:rPr lang="en-US">
                  <a:latin typeface="Century Gothic" panose="020B0502020202020204" pitchFamily="34" charset="0"/>
                </a:rPr>
                <a:t>Fruits</a:t>
              </a:r>
            </a:p>
            <a:p>
              <a:pPr marL="285750" indent="-285750">
                <a:buFont typeface="Arial" panose="020B0604020202020204" pitchFamily="34" charset="0"/>
                <a:buChar char="•"/>
              </a:pPr>
              <a:r>
                <a:rPr lang="en-US">
                  <a:latin typeface="Century Gothic" panose="020B0502020202020204" pitchFamily="34" charset="0"/>
                </a:rPr>
                <a:t>Veggies</a:t>
              </a:r>
              <a:endParaRPr lang="en-AU">
                <a:latin typeface="Century Gothic" panose="020B0502020202020204" pitchFamily="34" charset="0"/>
              </a:endParaRPr>
            </a:p>
          </p:txBody>
        </p:sp>
        <p:sp>
          <p:nvSpPr>
            <p:cNvPr id="9" name="TextBox 8">
              <a:extLst>
                <a:ext uri="{FF2B5EF4-FFF2-40B4-BE49-F238E27FC236}">
                  <a16:creationId xmlns:a16="http://schemas.microsoft.com/office/drawing/2014/main" id="{B0027334-5F4D-4594-961F-303A081F2861}"/>
                </a:ext>
              </a:extLst>
            </p:cNvPr>
            <p:cNvSpPr txBox="1"/>
            <p:nvPr/>
          </p:nvSpPr>
          <p:spPr>
            <a:xfrm>
              <a:off x="7851647" y="3173479"/>
              <a:ext cx="3596641" cy="3139321"/>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Century Gothic" panose="020B0502020202020204" pitchFamily="34" charset="0"/>
                </a:rPr>
                <a:t>HeavyAlcoholConsumption</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AnyHealthcare</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NoDocbcCost</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GenHlth</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MentHlth</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PhysHlth</a:t>
              </a:r>
              <a:endParaRPr lang="en-US">
                <a:latin typeface="Century Gothic" panose="020B0502020202020204" pitchFamily="34" charset="0"/>
              </a:endParaRPr>
            </a:p>
            <a:p>
              <a:pPr marL="285750" indent="-285750">
                <a:buFont typeface="Arial" panose="020B0604020202020204" pitchFamily="34" charset="0"/>
                <a:buChar char="•"/>
              </a:pPr>
              <a:r>
                <a:rPr lang="en-US" err="1">
                  <a:latin typeface="Century Gothic" panose="020B0502020202020204" pitchFamily="34" charset="0"/>
                </a:rPr>
                <a:t>DiffWalk</a:t>
              </a:r>
              <a:endParaRPr lang="en-US">
                <a:latin typeface="Century Gothic" panose="020B0502020202020204" pitchFamily="34" charset="0"/>
              </a:endParaRPr>
            </a:p>
            <a:p>
              <a:pPr marL="285750" indent="-285750">
                <a:buFont typeface="Arial" panose="020B0604020202020204" pitchFamily="34" charset="0"/>
                <a:buChar char="•"/>
              </a:pPr>
              <a:r>
                <a:rPr lang="en-US">
                  <a:latin typeface="Century Gothic" panose="020B0502020202020204" pitchFamily="34" charset="0"/>
                </a:rPr>
                <a:t>Sex</a:t>
              </a:r>
            </a:p>
            <a:p>
              <a:pPr marL="285750" indent="-285750">
                <a:buFont typeface="Arial" panose="020B0604020202020204" pitchFamily="34" charset="0"/>
                <a:buChar char="•"/>
              </a:pPr>
              <a:r>
                <a:rPr lang="en-US" err="1">
                  <a:latin typeface="Century Gothic" panose="020B0502020202020204" pitchFamily="34" charset="0"/>
                </a:rPr>
                <a:t>AgeGroup</a:t>
              </a:r>
              <a:endParaRPr lang="en-US">
                <a:latin typeface="Century Gothic" panose="020B0502020202020204" pitchFamily="34" charset="0"/>
              </a:endParaRPr>
            </a:p>
            <a:p>
              <a:pPr marL="285750" indent="-285750">
                <a:buFont typeface="Arial" panose="020B0604020202020204" pitchFamily="34" charset="0"/>
                <a:buChar char="•"/>
              </a:pPr>
              <a:r>
                <a:rPr lang="en-US">
                  <a:latin typeface="Century Gothic" panose="020B0502020202020204" pitchFamily="34" charset="0"/>
                </a:rPr>
                <a:t>Education</a:t>
              </a:r>
            </a:p>
            <a:p>
              <a:pPr marL="285750" indent="-285750">
                <a:buFont typeface="Arial" panose="020B0604020202020204" pitchFamily="34" charset="0"/>
                <a:buChar char="•"/>
              </a:pPr>
              <a:r>
                <a:rPr lang="en-US">
                  <a:latin typeface="Century Gothic" panose="020B0502020202020204" pitchFamily="34" charset="0"/>
                </a:rPr>
                <a:t>Income</a:t>
              </a:r>
            </a:p>
          </p:txBody>
        </p:sp>
      </p:grpSp>
      <p:grpSp>
        <p:nvGrpSpPr>
          <p:cNvPr id="15" name="Group 14">
            <a:extLst>
              <a:ext uri="{FF2B5EF4-FFF2-40B4-BE49-F238E27FC236}">
                <a16:creationId xmlns:a16="http://schemas.microsoft.com/office/drawing/2014/main" id="{50071814-1745-6507-011C-5015D603937D}"/>
              </a:ext>
            </a:extLst>
          </p:cNvPr>
          <p:cNvGrpSpPr/>
          <p:nvPr/>
        </p:nvGrpSpPr>
        <p:grpSpPr>
          <a:xfrm>
            <a:off x="0" y="0"/>
            <a:ext cx="12192000" cy="669077"/>
            <a:chOff x="0" y="0"/>
            <a:chExt cx="12192000" cy="669077"/>
          </a:xfrm>
        </p:grpSpPr>
        <p:sp>
          <p:nvSpPr>
            <p:cNvPr id="16" name="Rectangle 9">
              <a:extLst>
                <a:ext uri="{FF2B5EF4-FFF2-40B4-BE49-F238E27FC236}">
                  <a16:creationId xmlns:a16="http://schemas.microsoft.com/office/drawing/2014/main" id="{8E00DC33-08AB-2345-6486-9111E7C60724}"/>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7" name="Picture 16">
              <a:extLst>
                <a:ext uri="{FF2B5EF4-FFF2-40B4-BE49-F238E27FC236}">
                  <a16:creationId xmlns:a16="http://schemas.microsoft.com/office/drawing/2014/main" id="{2328ABBC-C1CE-D20C-9541-38E0937A3F14}"/>
                </a:ext>
              </a:extLst>
            </p:cNvPr>
            <p:cNvPicPr>
              <a:picLocks noChangeAspect="1"/>
            </p:cNvPicPr>
            <p:nvPr/>
          </p:nvPicPr>
          <p:blipFill>
            <a:blip r:embed="rId4"/>
            <a:stretch>
              <a:fillRect/>
            </a:stretch>
          </p:blipFill>
          <p:spPr>
            <a:xfrm>
              <a:off x="10861040" y="0"/>
              <a:ext cx="1330960" cy="669077"/>
            </a:xfrm>
            <a:prstGeom prst="rect">
              <a:avLst/>
            </a:prstGeom>
          </p:spPr>
        </p:pic>
      </p:grpSp>
      <p:sp>
        <p:nvSpPr>
          <p:cNvPr id="19" name="TextBox 18">
            <a:extLst>
              <a:ext uri="{FF2B5EF4-FFF2-40B4-BE49-F238E27FC236}">
                <a16:creationId xmlns:a16="http://schemas.microsoft.com/office/drawing/2014/main" id="{9F47CAA0-144E-8818-181F-E5139652E2BB}"/>
              </a:ext>
            </a:extLst>
          </p:cNvPr>
          <p:cNvSpPr txBox="1"/>
          <p:nvPr/>
        </p:nvSpPr>
        <p:spPr>
          <a:xfrm>
            <a:off x="0" y="98054"/>
            <a:ext cx="6258560" cy="523220"/>
          </a:xfrm>
          <a:prstGeom prst="rect">
            <a:avLst/>
          </a:prstGeom>
          <a:noFill/>
        </p:spPr>
        <p:txBody>
          <a:bodyPr wrap="square">
            <a:spAutoFit/>
          </a:bodyPr>
          <a:lstStyle/>
          <a:p>
            <a:r>
              <a:rPr lang="en-US" sz="2800" b="1" kern="1200">
                <a:solidFill>
                  <a:schemeClr val="bg1"/>
                </a:solidFill>
                <a:latin typeface="Century Gothic" panose="020B0502020202020204" pitchFamily="34" charset="0"/>
              </a:rPr>
              <a:t>Data Pre-Processing</a:t>
            </a:r>
            <a:endParaRPr lang="en-AU" sz="2800" b="1">
              <a:solidFill>
                <a:schemeClr val="bg1"/>
              </a:solidFill>
            </a:endParaRPr>
          </a:p>
        </p:txBody>
      </p:sp>
      <p:sp>
        <p:nvSpPr>
          <p:cNvPr id="2" name="Rectangle 1">
            <a:extLst>
              <a:ext uri="{FF2B5EF4-FFF2-40B4-BE49-F238E27FC236}">
                <a16:creationId xmlns:a16="http://schemas.microsoft.com/office/drawing/2014/main" id="{D93E7C85-B134-34CC-2ACD-DCB1FA1EA984}"/>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2E3D29A-0009-65B8-E801-14B06C1825AC}"/>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11" name="Rectangle 10">
            <a:extLst>
              <a:ext uri="{FF2B5EF4-FFF2-40B4-BE49-F238E27FC236}">
                <a16:creationId xmlns:a16="http://schemas.microsoft.com/office/drawing/2014/main" id="{F5F373D7-A8F6-E4E1-1ACF-42659D5F0230}"/>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18295066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document&#10;&#10;Description automatically generated">
            <a:extLst>
              <a:ext uri="{FF2B5EF4-FFF2-40B4-BE49-F238E27FC236}">
                <a16:creationId xmlns:a16="http://schemas.microsoft.com/office/drawing/2014/main" id="{F4343DC1-727E-615D-5491-4F91B33E0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28" y="1931454"/>
            <a:ext cx="6744002" cy="4670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Content Placeholder 2">
            <a:extLst>
              <a:ext uri="{FF2B5EF4-FFF2-40B4-BE49-F238E27FC236}">
                <a16:creationId xmlns:a16="http://schemas.microsoft.com/office/drawing/2014/main" id="{E5CDF930-4888-76FC-C9D3-74D003A5E415}"/>
              </a:ext>
            </a:extLst>
          </p:cNvPr>
          <p:cNvSpPr>
            <a:spLocks noGrp="1"/>
          </p:cNvSpPr>
          <p:nvPr>
            <p:ph idx="1"/>
          </p:nvPr>
        </p:nvSpPr>
        <p:spPr>
          <a:xfrm>
            <a:off x="473761" y="3023637"/>
            <a:ext cx="4370701" cy="2371703"/>
          </a:xfrm>
        </p:spPr>
        <p:txBody>
          <a:bodyPr vert="horz" lIns="91440" tIns="45720" rIns="91440" bIns="45720" rtlCol="0">
            <a:normAutofit/>
          </a:bodyPr>
          <a:lstStyle/>
          <a:p>
            <a:pPr>
              <a:lnSpc>
                <a:spcPct val="150000"/>
              </a:lnSpc>
            </a:pPr>
            <a:r>
              <a:rPr lang="en-US" sz="2000">
                <a:latin typeface="Century Gothic" panose="020B0502020202020204" pitchFamily="34" charset="0"/>
                <a:ea typeface="+mn-lt"/>
                <a:cs typeface="+mn-lt"/>
              </a:rPr>
              <a:t>Missingness in shortlisted variables</a:t>
            </a:r>
          </a:p>
          <a:p>
            <a:pPr>
              <a:lnSpc>
                <a:spcPct val="150000"/>
              </a:lnSpc>
            </a:pPr>
            <a:r>
              <a:rPr lang="en-US" sz="2000" err="1">
                <a:latin typeface="Century Gothic" panose="020B0502020202020204" pitchFamily="34" charset="0"/>
                <a:ea typeface="+mn-lt"/>
                <a:cs typeface="+mn-lt"/>
              </a:rPr>
              <a:t>NaN</a:t>
            </a:r>
            <a:r>
              <a:rPr lang="en-US" sz="2000">
                <a:latin typeface="Century Gothic" panose="020B0502020202020204" pitchFamily="34" charset="0"/>
                <a:ea typeface="+mn-lt"/>
                <a:cs typeface="+mn-lt"/>
              </a:rPr>
              <a:t> Removal</a:t>
            </a:r>
            <a:endParaRPr lang="en-US" sz="2000">
              <a:cs typeface="Calibri"/>
            </a:endParaRPr>
          </a:p>
        </p:txBody>
      </p:sp>
      <p:sp>
        <p:nvSpPr>
          <p:cNvPr id="25" name="Title 1">
            <a:extLst>
              <a:ext uri="{FF2B5EF4-FFF2-40B4-BE49-F238E27FC236}">
                <a16:creationId xmlns:a16="http://schemas.microsoft.com/office/drawing/2014/main" id="{E988A361-6FB9-644E-6D5A-EAAE40309C24}"/>
              </a:ext>
            </a:extLst>
          </p:cNvPr>
          <p:cNvSpPr>
            <a:spLocks noGrp="1"/>
          </p:cNvSpPr>
          <p:nvPr>
            <p:ph type="title"/>
          </p:nvPr>
        </p:nvSpPr>
        <p:spPr>
          <a:xfrm>
            <a:off x="335071" y="1155534"/>
            <a:ext cx="5923489" cy="775920"/>
          </a:xfrm>
        </p:spPr>
        <p:txBody>
          <a:bodyPr vert="horz" lIns="91440" tIns="45720" rIns="91440" bIns="45720" rtlCol="0" anchor="b">
            <a:normAutofit fontScale="90000"/>
          </a:bodyPr>
          <a:lstStyle/>
          <a:p>
            <a:br>
              <a:rPr lang="en-US" sz="3600">
                <a:latin typeface="Century Gothic" panose="020B0502020202020204" pitchFamily="34" charset="0"/>
              </a:rPr>
            </a:br>
            <a:r>
              <a:rPr lang="en-US" sz="3600">
                <a:latin typeface="Century Gothic" panose="020B0502020202020204" pitchFamily="34" charset="0"/>
              </a:rPr>
              <a:t>Large &amp; Missing Data</a:t>
            </a:r>
          </a:p>
        </p:txBody>
      </p:sp>
      <p:grpSp>
        <p:nvGrpSpPr>
          <p:cNvPr id="9" name="Group 8">
            <a:extLst>
              <a:ext uri="{FF2B5EF4-FFF2-40B4-BE49-F238E27FC236}">
                <a16:creationId xmlns:a16="http://schemas.microsoft.com/office/drawing/2014/main" id="{BE0AE96B-E5EA-EA28-A580-59406C03F1AB}"/>
              </a:ext>
            </a:extLst>
          </p:cNvPr>
          <p:cNvGrpSpPr/>
          <p:nvPr/>
        </p:nvGrpSpPr>
        <p:grpSpPr>
          <a:xfrm>
            <a:off x="0" y="0"/>
            <a:ext cx="12192000" cy="669077"/>
            <a:chOff x="0" y="0"/>
            <a:chExt cx="12192000" cy="669077"/>
          </a:xfrm>
        </p:grpSpPr>
        <p:sp>
          <p:nvSpPr>
            <p:cNvPr id="10" name="Rectangle 9">
              <a:extLst>
                <a:ext uri="{FF2B5EF4-FFF2-40B4-BE49-F238E27FC236}">
                  <a16:creationId xmlns:a16="http://schemas.microsoft.com/office/drawing/2014/main" id="{F7617229-DCBD-1389-E88E-30DBD45E0E08}"/>
                </a:ext>
              </a:extLst>
            </p:cNvPr>
            <p:cNvSpPr txBox="1">
              <a:spLocks/>
            </p:cNvSpPr>
            <p:nvPr/>
          </p:nvSpPr>
          <p:spPr bwMode="auto">
            <a:xfrm>
              <a:off x="0" y="1"/>
              <a:ext cx="12192000" cy="669076"/>
            </a:xfrm>
            <a:prstGeom prst="rect">
              <a:avLst/>
            </a:prstGeom>
            <a:solidFill>
              <a:srgbClr val="EE5E3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a:solidFill>
                    <a:schemeClr val="bg1"/>
                  </a:solidFill>
                  <a:cs typeface="ＭＳ Ｐゴシック" charset="0"/>
                </a:rPr>
                <a:t>	</a:t>
              </a:r>
            </a:p>
          </p:txBody>
        </p:sp>
        <p:pic>
          <p:nvPicPr>
            <p:cNvPr id="11" name="Picture 10">
              <a:extLst>
                <a:ext uri="{FF2B5EF4-FFF2-40B4-BE49-F238E27FC236}">
                  <a16:creationId xmlns:a16="http://schemas.microsoft.com/office/drawing/2014/main" id="{528E17F5-3E85-AEA1-5164-0DE42402EC03}"/>
                </a:ext>
              </a:extLst>
            </p:cNvPr>
            <p:cNvPicPr>
              <a:picLocks noChangeAspect="1"/>
            </p:cNvPicPr>
            <p:nvPr/>
          </p:nvPicPr>
          <p:blipFill>
            <a:blip r:embed="rId4"/>
            <a:stretch>
              <a:fillRect/>
            </a:stretch>
          </p:blipFill>
          <p:spPr>
            <a:xfrm>
              <a:off x="10861040" y="0"/>
              <a:ext cx="1330960" cy="669077"/>
            </a:xfrm>
            <a:prstGeom prst="rect">
              <a:avLst/>
            </a:prstGeom>
          </p:spPr>
        </p:pic>
      </p:grpSp>
      <p:sp>
        <p:nvSpPr>
          <p:cNvPr id="13" name="TextBox 12">
            <a:extLst>
              <a:ext uri="{FF2B5EF4-FFF2-40B4-BE49-F238E27FC236}">
                <a16:creationId xmlns:a16="http://schemas.microsoft.com/office/drawing/2014/main" id="{81AE2D3B-6002-922D-2F67-1200B869638F}"/>
              </a:ext>
            </a:extLst>
          </p:cNvPr>
          <p:cNvSpPr txBox="1"/>
          <p:nvPr/>
        </p:nvSpPr>
        <p:spPr>
          <a:xfrm>
            <a:off x="0" y="100044"/>
            <a:ext cx="6258560" cy="523220"/>
          </a:xfrm>
          <a:prstGeom prst="rect">
            <a:avLst/>
          </a:prstGeom>
          <a:noFill/>
        </p:spPr>
        <p:txBody>
          <a:bodyPr wrap="square">
            <a:spAutoFit/>
          </a:bodyPr>
          <a:lstStyle/>
          <a:p>
            <a:r>
              <a:rPr lang="en-US" sz="2800" b="1">
                <a:solidFill>
                  <a:schemeClr val="bg1"/>
                </a:solidFill>
                <a:latin typeface="Century Gothic" panose="020B0502020202020204" pitchFamily="34" charset="0"/>
              </a:rPr>
              <a:t>Data Pre-Processing</a:t>
            </a:r>
            <a:endParaRPr lang="en-AU" sz="2800" b="1">
              <a:solidFill>
                <a:schemeClr val="bg1"/>
              </a:solidFill>
            </a:endParaRPr>
          </a:p>
        </p:txBody>
      </p:sp>
      <p:sp>
        <p:nvSpPr>
          <p:cNvPr id="2" name="Rectangle 1">
            <a:extLst>
              <a:ext uri="{FF2B5EF4-FFF2-40B4-BE49-F238E27FC236}">
                <a16:creationId xmlns:a16="http://schemas.microsoft.com/office/drawing/2014/main" id="{28A8339E-CF8D-786D-72F9-C33A65958D7A}"/>
              </a:ext>
            </a:extLst>
          </p:cNvPr>
          <p:cNvSpPr/>
          <p:nvPr/>
        </p:nvSpPr>
        <p:spPr>
          <a:xfrm>
            <a:off x="208874" y="6278335"/>
            <a:ext cx="2152129" cy="440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04844A5-2C1D-F375-AD6D-641D46B2BA13}"/>
              </a:ext>
            </a:extLst>
          </p:cNvPr>
          <p:cNvSpPr txBox="1"/>
          <p:nvPr/>
        </p:nvSpPr>
        <p:spPr>
          <a:xfrm>
            <a:off x="126547" y="5963483"/>
            <a:ext cx="1453333" cy="369332"/>
          </a:xfrm>
          <a:prstGeom prst="rect">
            <a:avLst/>
          </a:prstGeom>
          <a:noFill/>
        </p:spPr>
        <p:txBody>
          <a:bodyPr wrap="square">
            <a:spAutoFit/>
          </a:bodyPr>
          <a:lstStyle/>
          <a:p>
            <a:pPr lvl="0"/>
            <a:r>
              <a:rPr lang="en-US" sz="1800" dirty="0">
                <a:latin typeface="Century Gothic" panose="020B0502020202020204"/>
              </a:rPr>
              <a:t>20 seconds</a:t>
            </a:r>
            <a:endParaRPr lang="en-AU" dirty="0"/>
          </a:p>
        </p:txBody>
      </p:sp>
      <p:sp>
        <p:nvSpPr>
          <p:cNvPr id="4" name="Rectangle 3">
            <a:extLst>
              <a:ext uri="{FF2B5EF4-FFF2-40B4-BE49-F238E27FC236}">
                <a16:creationId xmlns:a16="http://schemas.microsoft.com/office/drawing/2014/main" id="{8B8606D9-011C-6ADB-3FFA-B78DC4CDDAEC}"/>
              </a:ext>
            </a:extLst>
          </p:cNvPr>
          <p:cNvSpPr/>
          <p:nvPr/>
        </p:nvSpPr>
        <p:spPr>
          <a:xfrm>
            <a:off x="222938" y="6285117"/>
            <a:ext cx="2124000" cy="424800"/>
          </a:xfrm>
          <a:prstGeom prst="rect">
            <a:avLst/>
          </a:prstGeom>
          <a:solidFill>
            <a:srgbClr val="EE5E3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1694588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1661</TotalTime>
  <Words>1291</Words>
  <Application>Microsoft Office PowerPoint</Application>
  <PresentationFormat>Widescreen</PresentationFormat>
  <Paragraphs>278</Paragraphs>
  <Slides>18</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Calibri</vt:lpstr>
      <vt:lpstr>Calibri Light</vt:lpstr>
      <vt:lpstr>Century Gothic</vt:lpstr>
      <vt:lpstr>Georgia</vt:lpstr>
      <vt:lpstr>Helvetica Neue</vt:lpstr>
      <vt:lpstr>inherit</vt:lpstr>
      <vt:lpstr>Tw Cen MT</vt:lpstr>
      <vt:lpstr>Tw Cen MT Condensed Extra Bold</vt:lpstr>
      <vt:lpstr>Office Theme</vt:lpstr>
      <vt:lpstr>PowerPoint Presentation</vt:lpstr>
      <vt:lpstr>PowerPoint Presentation</vt:lpstr>
      <vt:lpstr>PowerPoint Presentation</vt:lpstr>
      <vt:lpstr>PowerPoint Presentation</vt:lpstr>
      <vt:lpstr>PowerPoint Presentation</vt:lpstr>
      <vt:lpstr> Large &amp; Missing Data</vt:lpstr>
      <vt:lpstr> Imbalanced &amp; high dimension </vt:lpstr>
      <vt:lpstr> Large &amp; Missing Data</vt:lpstr>
      <vt:lpstr> Large &amp; Missing Data</vt:lpstr>
      <vt:lpstr>Large &amp; Missing Data</vt:lpstr>
      <vt:lpstr> High Dimension</vt:lpstr>
      <vt:lpstr> Imbalanced Data</vt:lpstr>
      <vt:lpstr>PowerPoint Presentation</vt:lpstr>
      <vt:lpstr>Results for GLM – Logistic Regression</vt:lpstr>
      <vt:lpstr>PowerPoint Presentation</vt:lpstr>
      <vt:lpstr>PowerPoint Presentation</vt:lpstr>
      <vt:lpstr>Conclusion</vt:lpstr>
      <vt:lpstr>Key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Mohamad Feras Al Najjar</cp:lastModifiedBy>
  <cp:revision>7</cp:revision>
  <dcterms:created xsi:type="dcterms:W3CDTF">2022-10-16T04:43:13Z</dcterms:created>
  <dcterms:modified xsi:type="dcterms:W3CDTF">2022-10-24T14:14:41Z</dcterms:modified>
</cp:coreProperties>
</file>